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2.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97"/>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80" r:id="rId20"/>
    <p:sldId id="281" r:id="rId21"/>
    <p:sldId id="282" r:id="rId22"/>
    <p:sldId id="283" r:id="rId23"/>
    <p:sldId id="285" r:id="rId24"/>
    <p:sldId id="367" r:id="rId25"/>
    <p:sldId id="287" r:id="rId26"/>
    <p:sldId id="289" r:id="rId27"/>
    <p:sldId id="290" r:id="rId28"/>
    <p:sldId id="291" r:id="rId29"/>
    <p:sldId id="292" r:id="rId30"/>
    <p:sldId id="293" r:id="rId31"/>
    <p:sldId id="369" r:id="rId32"/>
    <p:sldId id="294" r:id="rId33"/>
    <p:sldId id="295" r:id="rId34"/>
    <p:sldId id="296" r:id="rId35"/>
    <p:sldId id="297" r:id="rId36"/>
    <p:sldId id="298" r:id="rId37"/>
    <p:sldId id="299" r:id="rId38"/>
    <p:sldId id="368" r:id="rId39"/>
    <p:sldId id="301" r:id="rId40"/>
    <p:sldId id="302" r:id="rId41"/>
    <p:sldId id="303" r:id="rId42"/>
    <p:sldId id="304" r:id="rId43"/>
    <p:sldId id="305" r:id="rId44"/>
    <p:sldId id="306" r:id="rId45"/>
    <p:sldId id="308" r:id="rId46"/>
    <p:sldId id="309" r:id="rId47"/>
    <p:sldId id="310" r:id="rId48"/>
    <p:sldId id="311" r:id="rId49"/>
    <p:sldId id="313" r:id="rId50"/>
    <p:sldId id="315" r:id="rId51"/>
    <p:sldId id="317" r:id="rId52"/>
    <p:sldId id="318" r:id="rId53"/>
    <p:sldId id="374" r:id="rId54"/>
    <p:sldId id="319" r:id="rId55"/>
    <p:sldId id="320" r:id="rId56"/>
    <p:sldId id="321" r:id="rId57"/>
    <p:sldId id="322" r:id="rId58"/>
    <p:sldId id="323" r:id="rId59"/>
    <p:sldId id="324" r:id="rId60"/>
    <p:sldId id="370" r:id="rId61"/>
    <p:sldId id="326" r:id="rId62"/>
    <p:sldId id="327" r:id="rId63"/>
    <p:sldId id="328" r:id="rId64"/>
    <p:sldId id="329" r:id="rId65"/>
    <p:sldId id="331" r:id="rId66"/>
    <p:sldId id="332" r:id="rId67"/>
    <p:sldId id="333" r:id="rId68"/>
    <p:sldId id="334" r:id="rId69"/>
    <p:sldId id="335" r:id="rId70"/>
    <p:sldId id="336" r:id="rId71"/>
    <p:sldId id="338" r:id="rId72"/>
    <p:sldId id="340" r:id="rId73"/>
    <p:sldId id="341" r:id="rId74"/>
    <p:sldId id="342" r:id="rId75"/>
    <p:sldId id="343" r:id="rId76"/>
    <p:sldId id="371" r:id="rId77"/>
    <p:sldId id="344" r:id="rId78"/>
    <p:sldId id="345" r:id="rId79"/>
    <p:sldId id="346" r:id="rId80"/>
    <p:sldId id="372" r:id="rId81"/>
    <p:sldId id="348" r:id="rId82"/>
    <p:sldId id="349" r:id="rId83"/>
    <p:sldId id="350" r:id="rId84"/>
    <p:sldId id="351" r:id="rId85"/>
    <p:sldId id="352" r:id="rId86"/>
    <p:sldId id="353" r:id="rId87"/>
    <p:sldId id="354" r:id="rId88"/>
    <p:sldId id="355" r:id="rId89"/>
    <p:sldId id="356" r:id="rId90"/>
    <p:sldId id="357" r:id="rId91"/>
    <p:sldId id="358" r:id="rId92"/>
    <p:sldId id="366" r:id="rId93"/>
    <p:sldId id="360" r:id="rId94"/>
    <p:sldId id="373" r:id="rId95"/>
    <p:sldId id="362" r:id="rId9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1" autoAdjust="0"/>
    <p:restoredTop sz="62056" autoAdjust="0"/>
  </p:normalViewPr>
  <p:slideViewPr>
    <p:cSldViewPr snapToGrid="0">
      <p:cViewPr>
        <p:scale>
          <a:sx n="61" d="100"/>
          <a:sy n="61" d="100"/>
        </p:scale>
        <p:origin x="1480"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notesMaster" Target="notesMasters/notesMaster1.xml"/><Relationship Id="rId98" Type="http://schemas.openxmlformats.org/officeDocument/2006/relationships/commentAuthors" Target="commentAuthors.xml"/><Relationship Id="rId9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viewProps" Target="view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s://github.com/cloudbees/training-books-ms.git"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 Id="rId3" Type="http://schemas.openxmlformats.org/officeDocument/2006/relationships/hyperlink" Target="https://github.com/cloudbees/training-books-ms"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r>
              <a:rPr dirty="0"/>
              <a:t>The commands listed on this slide will pre-load all the packages and dependencies so that attendees do not need to waste time on it during the workshop.</a:t>
            </a:r>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rPr dirty="0"/>
              <a:t>Creating a new Pipeline job is easy and follows the same process like any other Jenkins job. Shall we get our hands dirty? Let's create a new Pipeline job. </a:t>
            </a:r>
            <a:endParaRPr lang="es-ES" dirty="0" smtClean="0"/>
          </a:p>
          <a:p>
            <a:endParaRPr dirty="0"/>
          </a:p>
          <a:p>
            <a:r>
              <a:rPr dirty="0"/>
              <a:t>Please open the Jenkins instance running on the 10.100.192.200:8080 address. Click on the </a:t>
            </a:r>
            <a:r>
              <a:rPr i="1" dirty="0"/>
              <a:t>New Item</a:t>
            </a:r>
            <a:r>
              <a:rPr dirty="0"/>
              <a:t> click located in the left-hand menu, type </a:t>
            </a:r>
            <a:r>
              <a:rPr i="1" dirty="0"/>
              <a:t>my-first-pipeline</a:t>
            </a:r>
            <a:r>
              <a:rPr dirty="0"/>
              <a:t>, select </a:t>
            </a:r>
            <a:r>
              <a:rPr i="1" dirty="0"/>
              <a:t>Pipeline</a:t>
            </a:r>
            <a:r>
              <a:rPr dirty="0"/>
              <a:t> from the the of available job types, and, finally, click the </a:t>
            </a:r>
            <a:r>
              <a:rPr i="1" dirty="0"/>
              <a:t>OK</a:t>
            </a:r>
            <a:r>
              <a:rPr dirty="0"/>
              <a:t> button. You will be redirected to the </a:t>
            </a:r>
            <a:r>
              <a:rPr i="1" dirty="0"/>
              <a:t>my-first-pipeline</a:t>
            </a:r>
            <a:r>
              <a:rPr dirty="0"/>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dirty="0"/>
          </a:p>
          <a:p>
            <a:pPr>
              <a:defRPr i="1"/>
            </a:pPr>
            <a:r>
              <a:rPr dirty="0"/>
              <a:t>node("cd") {</a:t>
            </a:r>
          </a:p>
          <a:p>
            <a:pPr>
              <a:defRPr i="1"/>
            </a:pPr>
            <a:r>
              <a:rPr dirty="0"/>
              <a:t>    echo "This is a message from Jenkins Pipeline plugin"</a:t>
            </a:r>
          </a:p>
          <a:p>
            <a:pPr>
              <a:defRPr i="1"/>
            </a:pPr>
            <a:r>
              <a:rPr dirty="0"/>
              <a:t>}</a:t>
            </a:r>
          </a:p>
          <a:p>
            <a:endParaRPr dirty="0"/>
          </a:p>
          <a:p>
            <a:r>
              <a:rPr dirty="0"/>
              <a:t>Once you are done writing the script, please click the </a:t>
            </a:r>
            <a:r>
              <a:rPr i="1" dirty="0"/>
              <a:t>Save</a:t>
            </a:r>
            <a:r>
              <a:rPr dirty="0"/>
              <a:t> button and build it by pressing the </a:t>
            </a:r>
            <a:r>
              <a:rPr i="1" dirty="0"/>
              <a:t>Build Now</a:t>
            </a:r>
            <a:r>
              <a:rPr dirty="0"/>
              <a:t> link located in the left-hand menu. Since our job is only outputting a message, it will take only a second before it finishes executing. Click on the build number </a:t>
            </a:r>
            <a:r>
              <a:rPr i="1" dirty="0"/>
              <a:t>#1</a:t>
            </a:r>
            <a:r>
              <a:rPr dirty="0"/>
              <a:t>, followed with the </a:t>
            </a:r>
            <a:r>
              <a:rPr i="1" dirty="0"/>
              <a:t>Console Output</a:t>
            </a:r>
            <a:r>
              <a:rPr dirty="0"/>
              <a:t>. You'll notice two things. The build was run on the </a:t>
            </a:r>
            <a:r>
              <a:rPr i="1" dirty="0"/>
              <a:t>node-cd</a:t>
            </a:r>
            <a:r>
              <a:rPr dirty="0"/>
              <a:t> slave. We accomplished that by specifying one of its labels </a:t>
            </a:r>
            <a:r>
              <a:rPr i="1" dirty="0"/>
              <a:t>cd</a:t>
            </a:r>
            <a:r>
              <a:rPr dirty="0"/>
              <a:t> inside the script and wrapped everything else inside curly braces. Once Jenkins got connected to the slave, it output "</a:t>
            </a:r>
            <a:r>
              <a:rPr i="1" dirty="0"/>
              <a:t>This is a message from Jenkins Workflow plugin</a:t>
            </a:r>
            <a:r>
              <a:rPr dirty="0"/>
              <a:t>" to the screen.</a:t>
            </a:r>
          </a:p>
          <a:p>
            <a:endParaRPr dirty="0"/>
          </a:p>
          <a:p>
            <a:r>
              <a:rPr dirty="0"/>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t>$ vagrant ssh cje</a:t>
            </a:r>
          </a:p>
          <a:p>
            <a:r>
              <a:t>We'll start by entering into the VM we prepared for this training.</a:t>
            </a:r>
          </a:p>
          <a:p>
            <a:endParaRPr/>
          </a:p>
          <a:p>
            <a:pPr>
              <a:defRPr b="1"/>
            </a:pPr>
            <a:r>
              <a:t>$ write "Pull the container from Docker Hub"</a:t>
            </a:r>
          </a:p>
          <a:p>
            <a:pPr>
              <a:defRPr b="1"/>
            </a:pPr>
            <a:r>
              <a:t>$ docker pull cloudbees/training-books-ms-tests</a:t>
            </a:r>
          </a:p>
          <a:p>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endParaRPr/>
          </a:p>
          <a:p>
            <a:pPr>
              <a:defRPr b="1"/>
            </a:pPr>
            <a:r>
              <a:t>$ write "Tag the container for private registry"</a:t>
            </a:r>
          </a:p>
          <a:p>
            <a:pPr>
              <a:defRPr b="1"/>
            </a:pPr>
            <a:r>
              <a:t>$ docker tag -f cloudbees/training-books-ms-tests \</a:t>
            </a:r>
          </a:p>
          <a:p>
            <a:pPr>
              <a:defRPr b="1"/>
            </a:pPr>
            <a:r>
              <a:t>    10.100.198.200:5000/training-books-ms-tests</a:t>
            </a:r>
          </a:p>
          <a:p>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endParaRPr/>
          </a:p>
          <a:p>
            <a:pPr>
              <a:defRPr b="1"/>
            </a:pPr>
            <a:r>
              <a:t>$ write "Push the container to private registry"</a:t>
            </a:r>
          </a:p>
          <a:p>
            <a:pPr>
              <a:defRPr b="1"/>
            </a:pPr>
            <a:r>
              <a:t>$ docker push 10.100.198.200:5000/training-books-ms-tests</a:t>
            </a:r>
          </a:p>
          <a:p>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a:p>
          <a:p>
            <a:pPr>
              <a:defRPr b="1"/>
            </a:pPr>
            <a:r>
              <a:t>$ write "The container can now be pulled from any server"</a:t>
            </a:r>
          </a:p>
          <a:p>
            <a:endParaRPr/>
          </a:p>
          <a:p>
            <a:r>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a:t>$ write "Running Tests Inside Containers"</a:t>
            </a:r>
          </a:p>
          <a:p>
            <a:pPr>
              <a:defRPr b="1"/>
            </a:pPr>
            <a:endParaRPr dirty="0"/>
          </a:p>
          <a:p>
            <a:pPr>
              <a:defRPr b="1"/>
            </a:pPr>
            <a:r>
              <a:rPr dirty="0"/>
              <a:t>$ write "Enter the source code directory"</a:t>
            </a:r>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a:t>$ write "Run tests and build a JAR"</a:t>
            </a:r>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10.100.198.200:5000/training-books-ms-tests</a:t>
            </a:r>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a:t>$ write "List directory contents"</a:t>
            </a:r>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a:t>$ write "List Docker processes"</a:t>
            </a:r>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a:t>$ write "The container is gone, code has been tested, and the JAR was built"</a:t>
            </a:r>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a:t>$ write "Building Containers and Pushing Them to the Private Registry"</a:t>
            </a:r>
          </a:p>
          <a:p>
            <a:pPr>
              <a:defRPr b="1"/>
            </a:pPr>
            <a:endParaRPr dirty="0"/>
          </a:p>
          <a:p>
            <a:pPr>
              <a:defRPr b="1"/>
            </a:pPr>
            <a:r>
              <a:rPr dirty="0"/>
              <a:t>$ write "Inspect Dockerfile"</a:t>
            </a:r>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a:t>$ write "Build the container for private registry"</a:t>
            </a:r>
          </a:p>
          <a:p>
            <a:pPr>
              <a:defRPr b="1"/>
            </a:pPr>
            <a:r>
              <a:rPr dirty="0"/>
              <a:t>$ docker build -t 10.100.198.200:5000/training-books-ms .</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a:t>$ write "Push the container to private registry"</a:t>
            </a:r>
          </a:p>
          <a:p>
            <a:pPr>
              <a:defRPr b="1"/>
            </a:pPr>
            <a:r>
              <a:rPr dirty="0"/>
              <a:t>$ docker push 10.100.198.200:5000/training-books-ms</a:t>
            </a:r>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a:t>$ write "The new release is ready to be pulled from any server"</a:t>
            </a:r>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t>$ write "Running containers"</a:t>
            </a:r>
          </a:p>
          <a:p>
            <a:pPr>
              <a:defRPr b="1"/>
            </a:pPr>
            <a:endParaRPr/>
          </a:p>
          <a:p>
            <a:pPr>
              <a:defRPr b="1"/>
            </a:pPr>
            <a:r>
              <a:t>$ write "Run the MongoDB container"</a:t>
            </a:r>
          </a:p>
          <a:p>
            <a:pPr>
              <a:defRPr b="1"/>
            </a:pPr>
            <a:r>
              <a:t>$ docker run -d --name books-ms-db mongo</a:t>
            </a:r>
          </a:p>
          <a:p>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endParaR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endParaRPr/>
          </a:p>
          <a:p>
            <a:pPr>
              <a:defRPr b="1"/>
            </a:pPr>
            <a:r>
              <a:t>$ write "List environment variables inside the running container"</a:t>
            </a:r>
          </a:p>
          <a:p>
            <a:pPr>
              <a:defRPr b="1" i="1"/>
            </a:pPr>
            <a:r>
              <a:t>$ docker exec -it books-ms env | grep DB</a:t>
            </a:r>
          </a:p>
          <a:p>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endParaR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a:p>
          <a:p>
            <a:pPr>
              <a:defRPr b="1"/>
            </a:pPr>
            <a:r>
              <a:t>$ write "Confirm that the service works"</a:t>
            </a:r>
            <a:endParaRPr b="0"/>
          </a:p>
          <a:p>
            <a:pPr>
              <a:defRPr b="1"/>
            </a:pPr>
            <a:r>
              <a:t>$ curl -I localhost:1234/api/v1/books</a:t>
            </a:r>
            <a:endParaRPr b="0"/>
          </a:p>
          <a:p>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a:p>
          <a:p>
            <a:pPr>
              <a:defRPr b="1"/>
            </a:pPr>
            <a:r>
              <a:t>$ write "The service packed inside a Docker container has been deployed"</a:t>
            </a:r>
            <a:endParaRPr b="0"/>
          </a:p>
          <a:p>
            <a:endParaRPr b="0"/>
          </a:p>
          <a:p>
            <a:r>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t>$ write "Logging, Stopping and Removing Containers"</a:t>
            </a:r>
          </a:p>
          <a:p>
            <a:pPr>
              <a:defRPr b="1"/>
            </a:pPr>
            <a:endParaRPr/>
          </a:p>
          <a:p>
            <a:pPr>
              <a:defRPr b="1"/>
            </a:pPr>
            <a:r>
              <a:t>$ write "Outputting service logs"</a:t>
            </a:r>
          </a:p>
          <a:p>
            <a:pPr>
              <a:defRPr b="1"/>
            </a:pPr>
            <a:r>
              <a:t>$ docker logs books-ms</a:t>
            </a:r>
          </a:p>
          <a:p>
            <a:pPr>
              <a:defRPr b="1"/>
            </a:pPr>
            <a:r>
              <a:t>$ write "Outputting DB logs"</a:t>
            </a:r>
          </a:p>
          <a:p>
            <a:pPr>
              <a:defRPr b="1"/>
            </a:pPr>
            <a:r>
              <a:t>$ docker logs books-ms-db</a:t>
            </a:r>
          </a:p>
          <a:p>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endParaRPr/>
          </a:p>
          <a:p>
            <a:pPr>
              <a:defRPr b="1"/>
            </a:pPr>
            <a:r>
              <a:t>$ write "Stopping containers"</a:t>
            </a:r>
          </a:p>
          <a:p>
            <a:pPr>
              <a:defRPr b="1"/>
            </a:pPr>
            <a:r>
              <a:t>$ docker stop books-ms-db books-ms</a:t>
            </a:r>
          </a:p>
          <a:p>
            <a:r>
              <a:t>We can just as easily stop a running container. [RUN THE COMMAND]</a:t>
            </a:r>
          </a:p>
          <a:p>
            <a:endParaRPr/>
          </a:p>
          <a:p>
            <a:pPr>
              <a:defRPr b="1"/>
            </a:pPr>
            <a:r>
              <a:t>$ write "Listing all Docker processes"</a:t>
            </a:r>
          </a:p>
          <a:p>
            <a:pPr>
              <a:defRPr b="1"/>
            </a:pPr>
            <a:r>
              <a:t>$ docker ps -a</a:t>
            </a:r>
          </a:p>
          <a:p>
            <a:r>
              <a:t>To display all (not only running) processes, please use the </a:t>
            </a:r>
            <a:r>
              <a:rPr i="1"/>
              <a:t>-a</a:t>
            </a:r>
            <a:r>
              <a:t> argument. [RUN THE COMMAND]. Since we stopped our containers, their status is </a:t>
            </a:r>
            <a:r>
              <a:rPr i="1"/>
              <a:t>EXITED.</a:t>
            </a:r>
          </a:p>
          <a:p>
            <a:endParaRPr i="1"/>
          </a:p>
          <a:p>
            <a:pPr>
              <a:defRPr b="1"/>
            </a:pPr>
            <a:r>
              <a:t>$ write "Removing containers"</a:t>
            </a:r>
          </a:p>
          <a:p>
            <a:pPr>
              <a:defRPr b="1"/>
            </a:pPr>
            <a:r>
              <a:t>$ docker rm books-ms-db books-ms</a:t>
            </a:r>
          </a:p>
          <a:p>
            <a:r>
              <a:t>We can also remove containers with the </a:t>
            </a:r>
            <a:r>
              <a:rPr i="1"/>
              <a:t>--rm</a:t>
            </a:r>
            <a:r>
              <a:t> argument. [RUN THE COMMAND].</a:t>
            </a:r>
          </a:p>
          <a:p>
            <a:endParaRPr/>
          </a:p>
          <a:p>
            <a:pPr>
              <a:defRPr b="1"/>
            </a:pPr>
            <a:r>
              <a:t>$ write "Listing all Docker processes"</a:t>
            </a:r>
          </a:p>
          <a:p>
            <a:pPr>
              <a:defRPr b="1"/>
            </a:pPr>
            <a:r>
              <a:t>$ docker ps -a</a:t>
            </a:r>
          </a:p>
          <a:p>
            <a:r>
              <a:t>[RUN THE COMMAND]. This time, our containers are absent from the list of all processes.</a:t>
            </a:r>
          </a:p>
          <a:p>
            <a:endParaRPr/>
          </a:p>
          <a:p>
            <a:pPr>
              <a:defRPr b="1"/>
            </a:pPr>
            <a:r>
              <a:t>$ write "The service has been removed from the server"</a:t>
            </a:r>
          </a:p>
          <a:p>
            <a:endParaRPr/>
          </a:p>
          <a:p>
            <a:r>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rPr dirty="0"/>
              <a:t>Git step. It performs a clone from the specified repository. We'll use it to get the latest code from the Git repository </a:t>
            </a:r>
            <a:r>
              <a:rPr i="1" dirty="0"/>
              <a:t>cloudbees/training-books-ms</a:t>
            </a:r>
            <a:r>
              <a:rPr dirty="0"/>
              <a:t>. Please note that the </a:t>
            </a:r>
            <a:r>
              <a:rPr i="1" dirty="0"/>
              <a:t>git</a:t>
            </a:r>
            <a:r>
              <a:rPr dirty="0"/>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rPr dirty="0"/>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rPr dirty="0"/>
              <a:t>Environment variables can be assigned or retrieved using the "env" instruction. The "withEnv" instruction sets one or more environment variables within a block. It is a very useful feature that allows us to limit the scope of environment variables</a:t>
            </a:r>
            <a:r>
              <a:rPr dirty="0" smtClean="0"/>
              <a:t>.</a:t>
            </a:r>
            <a:r>
              <a:rPr lang="es-ES" dirty="0" smtClean="0"/>
              <a:t> </a:t>
            </a:r>
            <a:r>
              <a:rPr lang="es-ES" dirty="0" err="1" smtClean="0"/>
              <a:t>Please</a:t>
            </a:r>
            <a:r>
              <a:rPr lang="es-ES" dirty="0" smtClean="0"/>
              <a:t> note </a:t>
            </a:r>
            <a:r>
              <a:rPr lang="es-ES" dirty="0" err="1" smtClean="0"/>
              <a:t>that</a:t>
            </a:r>
            <a:r>
              <a:rPr lang="es-ES" dirty="0" smtClean="0"/>
              <a:t> </a:t>
            </a:r>
            <a:r>
              <a:rPr lang="es-ES" b="1" dirty="0" smtClean="0"/>
              <a:t>[IP]</a:t>
            </a:r>
            <a:r>
              <a:rPr lang="es-ES" dirty="0" smtClean="0"/>
              <a:t> </a:t>
            </a:r>
            <a:r>
              <a:rPr lang="es-ES" dirty="0" err="1" smtClean="0"/>
              <a:t>should</a:t>
            </a:r>
            <a:r>
              <a:rPr lang="es-ES" dirty="0" smtClean="0"/>
              <a:t> be </a:t>
            </a:r>
            <a:r>
              <a:rPr lang="es-ES" dirty="0" err="1" smtClean="0"/>
              <a:t>replaced</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IP of </a:t>
            </a:r>
            <a:r>
              <a:rPr lang="es-ES" baseline="0" dirty="0" err="1" smtClean="0"/>
              <a:t>your</a:t>
            </a:r>
            <a:r>
              <a:rPr lang="es-ES" baseline="0" dirty="0" smtClean="0"/>
              <a:t> AWS </a:t>
            </a:r>
            <a:r>
              <a:rPr lang="es-ES" baseline="0" dirty="0" err="1" smtClean="0"/>
              <a:t>instance</a:t>
            </a:r>
            <a:r>
              <a:rPr lang="es-ES" baseline="0" dirty="0" smtClean="0"/>
              <a:t>.</a:t>
            </a:r>
            <a:endParaRPr dirty="0"/>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1" name="Shape 4661"/>
          <p:cNvSpPr>
            <a:spLocks noGrp="1" noRot="1" noChangeAspect="1"/>
          </p:cNvSpPr>
          <p:nvPr>
            <p:ph type="sldImg"/>
          </p:nvPr>
        </p:nvSpPr>
        <p:spPr>
          <a:xfrm>
            <a:off x="381000" y="685800"/>
            <a:ext cx="6096000" cy="3429000"/>
          </a:xfrm>
          <a:prstGeom prst="rect">
            <a:avLst/>
          </a:prstGeom>
        </p:spPr>
        <p:txBody>
          <a:bodyPr/>
          <a:lstStyle/>
          <a:p>
            <a:endParaRPr/>
          </a:p>
        </p:txBody>
      </p:sp>
      <p:sp>
        <p:nvSpPr>
          <p:cNvPr id="4662" name="Shape 4662"/>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234716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rPr dirty="0"/>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rPr dirty="0"/>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rPr dirty="0"/>
              <a:t>Click the "Add Source" button, select "Git" and type "</a:t>
            </a:r>
            <a:r>
              <a:rPr u="sng" dirty="0">
                <a:solidFill>
                  <a:srgbClr val="0000FF"/>
                </a:solidFill>
                <a:uFill>
                  <a:solidFill>
                    <a:srgbClr val="0000FF"/>
                  </a:solidFill>
                </a:uFill>
                <a:hlinkClick r:id="rId3"/>
              </a:rPr>
              <a:t>https://github.com/cloudbees/training-books-ms.git</a:t>
            </a:r>
            <a:r>
              <a:rPr dirty="0"/>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3.xml"/><Relationship Id="rId107" Type="http://schemas.openxmlformats.org/officeDocument/2006/relationships/slideLayout" Target="../slideLayouts/slideLayout444.xml"/><Relationship Id="rId108" Type="http://schemas.openxmlformats.org/officeDocument/2006/relationships/slideLayout" Target="../slideLayouts/slideLayout445.xml"/><Relationship Id="rId109" Type="http://schemas.openxmlformats.org/officeDocument/2006/relationships/slideLayout" Target="../slideLayouts/slideLayout446.xml"/><Relationship Id="rId70" Type="http://schemas.openxmlformats.org/officeDocument/2006/relationships/slideLayout" Target="../slideLayouts/slideLayout407.xml"/><Relationship Id="rId71" Type="http://schemas.openxmlformats.org/officeDocument/2006/relationships/slideLayout" Target="../slideLayouts/slideLayout408.xml"/><Relationship Id="rId72" Type="http://schemas.openxmlformats.org/officeDocument/2006/relationships/slideLayout" Target="../slideLayouts/slideLayout409.xml"/><Relationship Id="rId73" Type="http://schemas.openxmlformats.org/officeDocument/2006/relationships/slideLayout" Target="../slideLayouts/slideLayout410.xml"/><Relationship Id="rId74" Type="http://schemas.openxmlformats.org/officeDocument/2006/relationships/slideLayout" Target="../slideLayouts/slideLayout411.xml"/><Relationship Id="rId75" Type="http://schemas.openxmlformats.org/officeDocument/2006/relationships/slideLayout" Target="../slideLayouts/slideLayout412.xml"/><Relationship Id="rId76" Type="http://schemas.openxmlformats.org/officeDocument/2006/relationships/slideLayout" Target="../slideLayouts/slideLayout413.xml"/><Relationship Id="rId77" Type="http://schemas.openxmlformats.org/officeDocument/2006/relationships/slideLayout" Target="../slideLayouts/slideLayout414.xml"/><Relationship Id="rId78" Type="http://schemas.openxmlformats.org/officeDocument/2006/relationships/slideLayout" Target="../slideLayouts/slideLayout415.xml"/><Relationship Id="rId79" Type="http://schemas.openxmlformats.org/officeDocument/2006/relationships/slideLayout" Target="../slideLayouts/slideLayout416.xml"/><Relationship Id="rId170" Type="http://schemas.openxmlformats.org/officeDocument/2006/relationships/slideLayout" Target="../slideLayouts/slideLayout507.xml"/><Relationship Id="rId171" Type="http://schemas.openxmlformats.org/officeDocument/2006/relationships/slideLayout" Target="../slideLayouts/slideLayout508.xml"/><Relationship Id="rId172" Type="http://schemas.openxmlformats.org/officeDocument/2006/relationships/slideLayout" Target="../slideLayouts/slideLayout509.xml"/><Relationship Id="rId173" Type="http://schemas.openxmlformats.org/officeDocument/2006/relationships/slideLayout" Target="../slideLayouts/slideLayout510.xml"/><Relationship Id="rId174" Type="http://schemas.openxmlformats.org/officeDocument/2006/relationships/slideLayout" Target="../slideLayouts/slideLayout511.xml"/><Relationship Id="rId175" Type="http://schemas.openxmlformats.org/officeDocument/2006/relationships/slideLayout" Target="../slideLayouts/slideLayout512.xml"/><Relationship Id="rId176" Type="http://schemas.openxmlformats.org/officeDocument/2006/relationships/slideLayout" Target="../slideLayouts/slideLayout513.xml"/><Relationship Id="rId177" Type="http://schemas.openxmlformats.org/officeDocument/2006/relationships/slideLayout" Target="../slideLayouts/slideLayout514.xml"/><Relationship Id="rId178" Type="http://schemas.openxmlformats.org/officeDocument/2006/relationships/slideLayout" Target="../slideLayouts/slideLayout515.xml"/><Relationship Id="rId179" Type="http://schemas.openxmlformats.org/officeDocument/2006/relationships/slideLayout" Target="../slideLayouts/slideLayout516.xml"/><Relationship Id="rId260" Type="http://schemas.openxmlformats.org/officeDocument/2006/relationships/slideLayout" Target="../slideLayouts/slideLayout597.xml"/><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261" Type="http://schemas.openxmlformats.org/officeDocument/2006/relationships/slideLayout" Target="../slideLayouts/slideLayout598.xml"/><Relationship Id="rId262" Type="http://schemas.openxmlformats.org/officeDocument/2006/relationships/slideLayout" Target="../slideLayouts/slideLayout599.xml"/><Relationship Id="rId263" Type="http://schemas.openxmlformats.org/officeDocument/2006/relationships/slideLayout" Target="../slideLayouts/slideLayout600.xml"/><Relationship Id="rId264" Type="http://schemas.openxmlformats.org/officeDocument/2006/relationships/slideLayout" Target="../slideLayouts/slideLayout601.xml"/><Relationship Id="rId110" Type="http://schemas.openxmlformats.org/officeDocument/2006/relationships/slideLayout" Target="../slideLayouts/slideLayout447.xml"/><Relationship Id="rId111" Type="http://schemas.openxmlformats.org/officeDocument/2006/relationships/slideLayout" Target="../slideLayouts/slideLayout448.xml"/><Relationship Id="rId112" Type="http://schemas.openxmlformats.org/officeDocument/2006/relationships/slideLayout" Target="../slideLayouts/slideLayout449.xml"/><Relationship Id="rId113" Type="http://schemas.openxmlformats.org/officeDocument/2006/relationships/slideLayout" Target="../slideLayouts/slideLayout450.xml"/><Relationship Id="rId114" Type="http://schemas.openxmlformats.org/officeDocument/2006/relationships/slideLayout" Target="../slideLayouts/slideLayout451.xml"/><Relationship Id="rId115" Type="http://schemas.openxmlformats.org/officeDocument/2006/relationships/slideLayout" Target="../slideLayouts/slideLayout452.xml"/><Relationship Id="rId116" Type="http://schemas.openxmlformats.org/officeDocument/2006/relationships/slideLayout" Target="../slideLayouts/slideLayout453.xml"/><Relationship Id="rId117" Type="http://schemas.openxmlformats.org/officeDocument/2006/relationships/slideLayout" Target="../slideLayouts/slideLayout454.xml"/><Relationship Id="rId118" Type="http://schemas.openxmlformats.org/officeDocument/2006/relationships/slideLayout" Target="../slideLayouts/slideLayout455.xml"/><Relationship Id="rId119" Type="http://schemas.openxmlformats.org/officeDocument/2006/relationships/slideLayout" Target="../slideLayouts/slideLayout456.xml"/><Relationship Id="rId200" Type="http://schemas.openxmlformats.org/officeDocument/2006/relationships/slideLayout" Target="../slideLayouts/slideLayout537.xml"/><Relationship Id="rId201" Type="http://schemas.openxmlformats.org/officeDocument/2006/relationships/slideLayout" Target="../slideLayouts/slideLayout538.xml"/><Relationship Id="rId202" Type="http://schemas.openxmlformats.org/officeDocument/2006/relationships/slideLayout" Target="../slideLayouts/slideLayout539.xml"/><Relationship Id="rId203" Type="http://schemas.openxmlformats.org/officeDocument/2006/relationships/slideLayout" Target="../slideLayouts/slideLayout540.xml"/><Relationship Id="rId204" Type="http://schemas.openxmlformats.org/officeDocument/2006/relationships/slideLayout" Target="../slideLayouts/slideLayout541.xml"/><Relationship Id="rId205" Type="http://schemas.openxmlformats.org/officeDocument/2006/relationships/slideLayout" Target="../slideLayouts/slideLayout542.xml"/><Relationship Id="rId206" Type="http://schemas.openxmlformats.org/officeDocument/2006/relationships/slideLayout" Target="../slideLayouts/slideLayout543.xml"/><Relationship Id="rId207" Type="http://schemas.openxmlformats.org/officeDocument/2006/relationships/slideLayout" Target="../slideLayouts/slideLayout544.xml"/><Relationship Id="rId208" Type="http://schemas.openxmlformats.org/officeDocument/2006/relationships/slideLayout" Target="../slideLayouts/slideLayout545.xml"/><Relationship Id="rId209" Type="http://schemas.openxmlformats.org/officeDocument/2006/relationships/slideLayout" Target="../slideLayouts/slideLayout546.xml"/><Relationship Id="rId265" Type="http://schemas.openxmlformats.org/officeDocument/2006/relationships/slideLayout" Target="../slideLayouts/slideLayout602.xml"/><Relationship Id="rId266" Type="http://schemas.openxmlformats.org/officeDocument/2006/relationships/slideLayout" Target="../slideLayouts/slideLayout603.xml"/><Relationship Id="rId267" Type="http://schemas.openxmlformats.org/officeDocument/2006/relationships/slideLayout" Target="../slideLayouts/slideLayout604.xml"/><Relationship Id="rId268" Type="http://schemas.openxmlformats.org/officeDocument/2006/relationships/slideLayout" Target="../slideLayouts/slideLayout605.xml"/><Relationship Id="rId269" Type="http://schemas.openxmlformats.org/officeDocument/2006/relationships/slideLayout" Target="../slideLayouts/slideLayout60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80" Type="http://schemas.openxmlformats.org/officeDocument/2006/relationships/slideLayout" Target="../slideLayouts/slideLayout417.xml"/><Relationship Id="rId81" Type="http://schemas.openxmlformats.org/officeDocument/2006/relationships/slideLayout" Target="../slideLayouts/slideLayout418.xml"/><Relationship Id="rId82" Type="http://schemas.openxmlformats.org/officeDocument/2006/relationships/slideLayout" Target="../slideLayouts/slideLayout419.xml"/><Relationship Id="rId83" Type="http://schemas.openxmlformats.org/officeDocument/2006/relationships/slideLayout" Target="../slideLayouts/slideLayout420.xml"/><Relationship Id="rId84" Type="http://schemas.openxmlformats.org/officeDocument/2006/relationships/slideLayout" Target="../slideLayouts/slideLayout421.xml"/><Relationship Id="rId85" Type="http://schemas.openxmlformats.org/officeDocument/2006/relationships/slideLayout" Target="../slideLayouts/slideLayout422.xml"/><Relationship Id="rId86" Type="http://schemas.openxmlformats.org/officeDocument/2006/relationships/slideLayout" Target="../slideLayouts/slideLayout423.xml"/><Relationship Id="rId87" Type="http://schemas.openxmlformats.org/officeDocument/2006/relationships/slideLayout" Target="../slideLayouts/slideLayout424.xml"/><Relationship Id="rId88" Type="http://schemas.openxmlformats.org/officeDocument/2006/relationships/slideLayout" Target="../slideLayouts/slideLayout425.xml"/><Relationship Id="rId89" Type="http://schemas.openxmlformats.org/officeDocument/2006/relationships/slideLayout" Target="../slideLayouts/slideLayout426.xml"/><Relationship Id="rId180" Type="http://schemas.openxmlformats.org/officeDocument/2006/relationships/slideLayout" Target="../slideLayouts/slideLayout517.xml"/><Relationship Id="rId181" Type="http://schemas.openxmlformats.org/officeDocument/2006/relationships/slideLayout" Target="../slideLayouts/slideLayout518.xml"/><Relationship Id="rId182" Type="http://schemas.openxmlformats.org/officeDocument/2006/relationships/slideLayout" Target="../slideLayouts/slideLayout519.xml"/><Relationship Id="rId183" Type="http://schemas.openxmlformats.org/officeDocument/2006/relationships/slideLayout" Target="../slideLayouts/slideLayout520.xml"/><Relationship Id="rId184" Type="http://schemas.openxmlformats.org/officeDocument/2006/relationships/slideLayout" Target="../slideLayouts/slideLayout521.xml"/><Relationship Id="rId185" Type="http://schemas.openxmlformats.org/officeDocument/2006/relationships/slideLayout" Target="../slideLayouts/slideLayout522.xml"/><Relationship Id="rId186" Type="http://schemas.openxmlformats.org/officeDocument/2006/relationships/slideLayout" Target="../slideLayouts/slideLayout523.xml"/><Relationship Id="rId187" Type="http://schemas.openxmlformats.org/officeDocument/2006/relationships/slideLayout" Target="../slideLayouts/slideLayout524.xml"/><Relationship Id="rId188" Type="http://schemas.openxmlformats.org/officeDocument/2006/relationships/slideLayout" Target="../slideLayouts/slideLayout525.xml"/><Relationship Id="rId189" Type="http://schemas.openxmlformats.org/officeDocument/2006/relationships/slideLayout" Target="../slideLayouts/slideLayout526.xml"/><Relationship Id="rId270" Type="http://schemas.openxmlformats.org/officeDocument/2006/relationships/slideLayout" Target="../slideLayouts/slideLayout607.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slideLayout" Target="../slideLayouts/slideLayout363.xml"/><Relationship Id="rId27" Type="http://schemas.openxmlformats.org/officeDocument/2006/relationships/slideLayout" Target="../slideLayouts/slideLayout364.xml"/><Relationship Id="rId28" Type="http://schemas.openxmlformats.org/officeDocument/2006/relationships/slideLayout" Target="../slideLayouts/slideLayout365.xml"/><Relationship Id="rId29" Type="http://schemas.openxmlformats.org/officeDocument/2006/relationships/slideLayout" Target="../slideLayouts/slideLayout366.xml"/><Relationship Id="rId271" Type="http://schemas.openxmlformats.org/officeDocument/2006/relationships/slideLayout" Target="../slideLayouts/slideLayout608.xml"/><Relationship Id="rId272" Type="http://schemas.openxmlformats.org/officeDocument/2006/relationships/slideLayout" Target="../slideLayouts/slideLayout609.xml"/><Relationship Id="rId273" Type="http://schemas.openxmlformats.org/officeDocument/2006/relationships/slideLayout" Target="../slideLayouts/slideLayout610.xml"/><Relationship Id="rId274" Type="http://schemas.openxmlformats.org/officeDocument/2006/relationships/slideLayout" Target="../slideLayouts/slideLayout611.xml"/><Relationship Id="rId120" Type="http://schemas.openxmlformats.org/officeDocument/2006/relationships/slideLayout" Target="../slideLayouts/slideLayout457.xml"/><Relationship Id="rId121" Type="http://schemas.openxmlformats.org/officeDocument/2006/relationships/slideLayout" Target="../slideLayouts/slideLayout458.xml"/><Relationship Id="rId122" Type="http://schemas.openxmlformats.org/officeDocument/2006/relationships/slideLayout" Target="../slideLayouts/slideLayout459.xml"/><Relationship Id="rId123" Type="http://schemas.openxmlformats.org/officeDocument/2006/relationships/slideLayout" Target="../slideLayouts/slideLayout460.xml"/><Relationship Id="rId124" Type="http://schemas.openxmlformats.org/officeDocument/2006/relationships/slideLayout" Target="../slideLayouts/slideLayout461.xml"/><Relationship Id="rId125" Type="http://schemas.openxmlformats.org/officeDocument/2006/relationships/slideLayout" Target="../slideLayouts/slideLayout462.xml"/><Relationship Id="rId126" Type="http://schemas.openxmlformats.org/officeDocument/2006/relationships/slideLayout" Target="../slideLayouts/slideLayout463.xml"/><Relationship Id="rId127" Type="http://schemas.openxmlformats.org/officeDocument/2006/relationships/slideLayout" Target="../slideLayouts/slideLayout464.xml"/><Relationship Id="rId128" Type="http://schemas.openxmlformats.org/officeDocument/2006/relationships/slideLayout" Target="../slideLayouts/slideLayout465.xml"/><Relationship Id="rId129" Type="http://schemas.openxmlformats.org/officeDocument/2006/relationships/slideLayout" Target="../slideLayouts/slideLayout466.xml"/><Relationship Id="rId210" Type="http://schemas.openxmlformats.org/officeDocument/2006/relationships/slideLayout" Target="../slideLayouts/slideLayout547.xml"/><Relationship Id="rId211" Type="http://schemas.openxmlformats.org/officeDocument/2006/relationships/slideLayout" Target="../slideLayouts/slideLayout548.xml"/><Relationship Id="rId212" Type="http://schemas.openxmlformats.org/officeDocument/2006/relationships/slideLayout" Target="../slideLayouts/slideLayout549.xml"/><Relationship Id="rId213" Type="http://schemas.openxmlformats.org/officeDocument/2006/relationships/slideLayout" Target="../slideLayouts/slideLayout550.xml"/><Relationship Id="rId214" Type="http://schemas.openxmlformats.org/officeDocument/2006/relationships/slideLayout" Target="../slideLayouts/slideLayout551.xml"/><Relationship Id="rId215" Type="http://schemas.openxmlformats.org/officeDocument/2006/relationships/slideLayout" Target="../slideLayouts/slideLayout552.xml"/><Relationship Id="rId216" Type="http://schemas.openxmlformats.org/officeDocument/2006/relationships/slideLayout" Target="../slideLayouts/slideLayout553.xml"/><Relationship Id="rId217" Type="http://schemas.openxmlformats.org/officeDocument/2006/relationships/slideLayout" Target="../slideLayouts/slideLayout554.xml"/><Relationship Id="rId218" Type="http://schemas.openxmlformats.org/officeDocument/2006/relationships/slideLayout" Target="../slideLayouts/slideLayout555.xml"/><Relationship Id="rId219" Type="http://schemas.openxmlformats.org/officeDocument/2006/relationships/slideLayout" Target="../slideLayouts/slideLayout556.xml"/><Relationship Id="rId275" Type="http://schemas.openxmlformats.org/officeDocument/2006/relationships/slideLayout" Target="../slideLayouts/slideLayout612.xml"/><Relationship Id="rId276" Type="http://schemas.openxmlformats.org/officeDocument/2006/relationships/slideLayout" Target="../slideLayouts/slideLayout613.xml"/><Relationship Id="rId277" Type="http://schemas.openxmlformats.org/officeDocument/2006/relationships/slideLayout" Target="../slideLayouts/slideLayout614.xml"/><Relationship Id="rId278" Type="http://schemas.openxmlformats.org/officeDocument/2006/relationships/slideLayout" Target="../slideLayouts/slideLayout615.xml"/><Relationship Id="rId279" Type="http://schemas.openxmlformats.org/officeDocument/2006/relationships/slideLayout" Target="../slideLayouts/slideLayout616.xml"/><Relationship Id="rId300" Type="http://schemas.openxmlformats.org/officeDocument/2006/relationships/slideLayout" Target="../slideLayouts/slideLayout637.xml"/><Relationship Id="rId301" Type="http://schemas.openxmlformats.org/officeDocument/2006/relationships/slideLayout" Target="../slideLayouts/slideLayout638.xml"/><Relationship Id="rId302" Type="http://schemas.openxmlformats.org/officeDocument/2006/relationships/slideLayout" Target="../slideLayouts/slideLayout639.xml"/><Relationship Id="rId303" Type="http://schemas.openxmlformats.org/officeDocument/2006/relationships/slideLayout" Target="../slideLayouts/slideLayout640.xml"/><Relationship Id="rId304" Type="http://schemas.openxmlformats.org/officeDocument/2006/relationships/slideLayout" Target="../slideLayouts/slideLayout641.xml"/><Relationship Id="rId305" Type="http://schemas.openxmlformats.org/officeDocument/2006/relationships/slideLayout" Target="../slideLayouts/slideLayout642.xml"/><Relationship Id="rId306" Type="http://schemas.openxmlformats.org/officeDocument/2006/relationships/slideLayout" Target="../slideLayouts/slideLayout643.xml"/><Relationship Id="rId307" Type="http://schemas.openxmlformats.org/officeDocument/2006/relationships/slideLayout" Target="../slideLayouts/slideLayout644.xml"/><Relationship Id="rId308" Type="http://schemas.openxmlformats.org/officeDocument/2006/relationships/slideLayout" Target="../slideLayouts/slideLayout645.xml"/><Relationship Id="rId309" Type="http://schemas.openxmlformats.org/officeDocument/2006/relationships/slideLayout" Target="../slideLayouts/slideLayout646.xml"/><Relationship Id="rId90" Type="http://schemas.openxmlformats.org/officeDocument/2006/relationships/slideLayout" Target="../slideLayouts/slideLayout427.xml"/><Relationship Id="rId91" Type="http://schemas.openxmlformats.org/officeDocument/2006/relationships/slideLayout" Target="../slideLayouts/slideLayout428.xml"/><Relationship Id="rId92" Type="http://schemas.openxmlformats.org/officeDocument/2006/relationships/slideLayout" Target="../slideLayouts/slideLayout429.xml"/><Relationship Id="rId93" Type="http://schemas.openxmlformats.org/officeDocument/2006/relationships/slideLayout" Target="../slideLayouts/slideLayout430.xml"/><Relationship Id="rId94" Type="http://schemas.openxmlformats.org/officeDocument/2006/relationships/slideLayout" Target="../slideLayouts/slideLayout431.xml"/><Relationship Id="rId95" Type="http://schemas.openxmlformats.org/officeDocument/2006/relationships/slideLayout" Target="../slideLayouts/slideLayout432.xml"/><Relationship Id="rId96" Type="http://schemas.openxmlformats.org/officeDocument/2006/relationships/slideLayout" Target="../slideLayouts/slideLayout433.xml"/><Relationship Id="rId97" Type="http://schemas.openxmlformats.org/officeDocument/2006/relationships/slideLayout" Target="../slideLayouts/slideLayout434.xml"/><Relationship Id="rId98" Type="http://schemas.openxmlformats.org/officeDocument/2006/relationships/slideLayout" Target="../slideLayouts/slideLayout435.xml"/><Relationship Id="rId99" Type="http://schemas.openxmlformats.org/officeDocument/2006/relationships/slideLayout" Target="../slideLayouts/slideLayout436.xml"/><Relationship Id="rId190" Type="http://schemas.openxmlformats.org/officeDocument/2006/relationships/slideLayout" Target="../slideLayouts/slideLayout527.xml"/><Relationship Id="rId191" Type="http://schemas.openxmlformats.org/officeDocument/2006/relationships/slideLayout" Target="../slideLayouts/slideLayout528.xml"/><Relationship Id="rId192" Type="http://schemas.openxmlformats.org/officeDocument/2006/relationships/slideLayout" Target="../slideLayouts/slideLayout529.xml"/><Relationship Id="rId193" Type="http://schemas.openxmlformats.org/officeDocument/2006/relationships/slideLayout" Target="../slideLayouts/slideLayout530.xml"/><Relationship Id="rId194" Type="http://schemas.openxmlformats.org/officeDocument/2006/relationships/slideLayout" Target="../slideLayouts/slideLayout531.xml"/><Relationship Id="rId195" Type="http://schemas.openxmlformats.org/officeDocument/2006/relationships/slideLayout" Target="../slideLayouts/slideLayout532.xml"/><Relationship Id="rId196" Type="http://schemas.openxmlformats.org/officeDocument/2006/relationships/slideLayout" Target="../slideLayouts/slideLayout533.xml"/><Relationship Id="rId197" Type="http://schemas.openxmlformats.org/officeDocument/2006/relationships/slideLayout" Target="../slideLayouts/slideLayout534.xml"/><Relationship Id="rId198" Type="http://schemas.openxmlformats.org/officeDocument/2006/relationships/slideLayout" Target="../slideLayouts/slideLayout535.xml"/><Relationship Id="rId199" Type="http://schemas.openxmlformats.org/officeDocument/2006/relationships/slideLayout" Target="../slideLayouts/slideLayout536.xml"/><Relationship Id="rId280" Type="http://schemas.openxmlformats.org/officeDocument/2006/relationships/slideLayout" Target="../slideLayouts/slideLayout617.xml"/><Relationship Id="rId30" Type="http://schemas.openxmlformats.org/officeDocument/2006/relationships/slideLayout" Target="../slideLayouts/slideLayout367.xml"/><Relationship Id="rId31" Type="http://schemas.openxmlformats.org/officeDocument/2006/relationships/slideLayout" Target="../slideLayouts/slideLayout368.xml"/><Relationship Id="rId32" Type="http://schemas.openxmlformats.org/officeDocument/2006/relationships/slideLayout" Target="../slideLayouts/slideLayout369.xml"/><Relationship Id="rId33" Type="http://schemas.openxmlformats.org/officeDocument/2006/relationships/slideLayout" Target="../slideLayouts/slideLayout370.xml"/><Relationship Id="rId34" Type="http://schemas.openxmlformats.org/officeDocument/2006/relationships/slideLayout" Target="../slideLayouts/slideLayout371.xml"/><Relationship Id="rId35" Type="http://schemas.openxmlformats.org/officeDocument/2006/relationships/slideLayout" Target="../slideLayouts/slideLayout372.xml"/><Relationship Id="rId36" Type="http://schemas.openxmlformats.org/officeDocument/2006/relationships/slideLayout" Target="../slideLayouts/slideLayout373.xml"/><Relationship Id="rId37" Type="http://schemas.openxmlformats.org/officeDocument/2006/relationships/slideLayout" Target="../slideLayouts/slideLayout374.xml"/><Relationship Id="rId38" Type="http://schemas.openxmlformats.org/officeDocument/2006/relationships/slideLayout" Target="../slideLayouts/slideLayout375.xml"/><Relationship Id="rId39" Type="http://schemas.openxmlformats.org/officeDocument/2006/relationships/slideLayout" Target="../slideLayouts/slideLayout376.xml"/><Relationship Id="rId281" Type="http://schemas.openxmlformats.org/officeDocument/2006/relationships/slideLayout" Target="../slideLayouts/slideLayout618.xml"/><Relationship Id="rId282" Type="http://schemas.openxmlformats.org/officeDocument/2006/relationships/slideLayout" Target="../slideLayouts/slideLayout619.xml"/><Relationship Id="rId283" Type="http://schemas.openxmlformats.org/officeDocument/2006/relationships/slideLayout" Target="../slideLayouts/slideLayout620.xml"/><Relationship Id="rId284" Type="http://schemas.openxmlformats.org/officeDocument/2006/relationships/slideLayout" Target="../slideLayouts/slideLayout621.xml"/><Relationship Id="rId130" Type="http://schemas.openxmlformats.org/officeDocument/2006/relationships/slideLayout" Target="../slideLayouts/slideLayout467.xml"/><Relationship Id="rId131" Type="http://schemas.openxmlformats.org/officeDocument/2006/relationships/slideLayout" Target="../slideLayouts/slideLayout468.xml"/><Relationship Id="rId132" Type="http://schemas.openxmlformats.org/officeDocument/2006/relationships/slideLayout" Target="../slideLayouts/slideLayout469.xml"/><Relationship Id="rId133" Type="http://schemas.openxmlformats.org/officeDocument/2006/relationships/slideLayout" Target="../slideLayouts/slideLayout470.xml"/><Relationship Id="rId220" Type="http://schemas.openxmlformats.org/officeDocument/2006/relationships/slideLayout" Target="../slideLayouts/slideLayout557.xml"/><Relationship Id="rId221" Type="http://schemas.openxmlformats.org/officeDocument/2006/relationships/slideLayout" Target="../slideLayouts/slideLayout558.xml"/><Relationship Id="rId222" Type="http://schemas.openxmlformats.org/officeDocument/2006/relationships/slideLayout" Target="../slideLayouts/slideLayout559.xml"/><Relationship Id="rId223" Type="http://schemas.openxmlformats.org/officeDocument/2006/relationships/slideLayout" Target="../slideLayouts/slideLayout560.xml"/><Relationship Id="rId224" Type="http://schemas.openxmlformats.org/officeDocument/2006/relationships/slideLayout" Target="../slideLayouts/slideLayout561.xml"/><Relationship Id="rId225" Type="http://schemas.openxmlformats.org/officeDocument/2006/relationships/slideLayout" Target="../slideLayouts/slideLayout562.xml"/><Relationship Id="rId226" Type="http://schemas.openxmlformats.org/officeDocument/2006/relationships/slideLayout" Target="../slideLayouts/slideLayout563.xml"/><Relationship Id="rId227" Type="http://schemas.openxmlformats.org/officeDocument/2006/relationships/slideLayout" Target="../slideLayouts/slideLayout564.xml"/><Relationship Id="rId228" Type="http://schemas.openxmlformats.org/officeDocument/2006/relationships/slideLayout" Target="../slideLayouts/slideLayout565.xml"/><Relationship Id="rId229" Type="http://schemas.openxmlformats.org/officeDocument/2006/relationships/slideLayout" Target="../slideLayouts/slideLayout566.xml"/><Relationship Id="rId134" Type="http://schemas.openxmlformats.org/officeDocument/2006/relationships/slideLayout" Target="../slideLayouts/slideLayout471.xml"/><Relationship Id="rId135" Type="http://schemas.openxmlformats.org/officeDocument/2006/relationships/slideLayout" Target="../slideLayouts/slideLayout472.xml"/><Relationship Id="rId136" Type="http://schemas.openxmlformats.org/officeDocument/2006/relationships/slideLayout" Target="../slideLayouts/slideLayout473.xml"/><Relationship Id="rId137" Type="http://schemas.openxmlformats.org/officeDocument/2006/relationships/slideLayout" Target="../slideLayouts/slideLayout474.xml"/><Relationship Id="rId138" Type="http://schemas.openxmlformats.org/officeDocument/2006/relationships/slideLayout" Target="../slideLayouts/slideLayout475.xml"/><Relationship Id="rId139" Type="http://schemas.openxmlformats.org/officeDocument/2006/relationships/slideLayout" Target="../slideLayouts/slideLayout476.xml"/><Relationship Id="rId285" Type="http://schemas.openxmlformats.org/officeDocument/2006/relationships/slideLayout" Target="../slideLayouts/slideLayout622.xml"/><Relationship Id="rId286" Type="http://schemas.openxmlformats.org/officeDocument/2006/relationships/slideLayout" Target="../slideLayouts/slideLayout623.xml"/><Relationship Id="rId287" Type="http://schemas.openxmlformats.org/officeDocument/2006/relationships/slideLayout" Target="../slideLayouts/slideLayout624.xml"/><Relationship Id="rId288" Type="http://schemas.openxmlformats.org/officeDocument/2006/relationships/slideLayout" Target="../slideLayouts/slideLayout625.xml"/><Relationship Id="rId289" Type="http://schemas.openxmlformats.org/officeDocument/2006/relationships/slideLayout" Target="../slideLayouts/slideLayout626.xml"/><Relationship Id="rId310" Type="http://schemas.openxmlformats.org/officeDocument/2006/relationships/slideLayout" Target="../slideLayouts/slideLayout647.xml"/><Relationship Id="rId311" Type="http://schemas.openxmlformats.org/officeDocument/2006/relationships/slideLayout" Target="../slideLayouts/slideLayout648.xml"/><Relationship Id="rId312" Type="http://schemas.openxmlformats.org/officeDocument/2006/relationships/slideLayout" Target="../slideLayouts/slideLayout649.xml"/><Relationship Id="rId313" Type="http://schemas.openxmlformats.org/officeDocument/2006/relationships/slideLayout" Target="../slideLayouts/slideLayout650.xml"/><Relationship Id="rId314" Type="http://schemas.openxmlformats.org/officeDocument/2006/relationships/slideLayout" Target="../slideLayouts/slideLayout651.xml"/><Relationship Id="rId315" Type="http://schemas.openxmlformats.org/officeDocument/2006/relationships/slideLayout" Target="../slideLayouts/slideLayout652.xml"/><Relationship Id="rId316" Type="http://schemas.openxmlformats.org/officeDocument/2006/relationships/slideLayout" Target="../slideLayouts/slideLayout653.xml"/><Relationship Id="rId317" Type="http://schemas.openxmlformats.org/officeDocument/2006/relationships/slideLayout" Target="../slideLayouts/slideLayout654.xml"/><Relationship Id="rId318" Type="http://schemas.openxmlformats.org/officeDocument/2006/relationships/slideLayout" Target="../slideLayouts/slideLayout655.xml"/><Relationship Id="rId319" Type="http://schemas.openxmlformats.org/officeDocument/2006/relationships/slideLayout" Target="../slideLayouts/slideLayout656.xml"/><Relationship Id="rId290" Type="http://schemas.openxmlformats.org/officeDocument/2006/relationships/slideLayout" Target="../slideLayouts/slideLayout627.xml"/><Relationship Id="rId291" Type="http://schemas.openxmlformats.org/officeDocument/2006/relationships/slideLayout" Target="../slideLayouts/slideLayout628.xml"/><Relationship Id="rId292" Type="http://schemas.openxmlformats.org/officeDocument/2006/relationships/slideLayout" Target="../slideLayouts/slideLayout629.xml"/><Relationship Id="rId293" Type="http://schemas.openxmlformats.org/officeDocument/2006/relationships/slideLayout" Target="../slideLayouts/slideLayout630.xml"/><Relationship Id="rId294" Type="http://schemas.openxmlformats.org/officeDocument/2006/relationships/slideLayout" Target="../slideLayouts/slideLayout631.xml"/><Relationship Id="rId295" Type="http://schemas.openxmlformats.org/officeDocument/2006/relationships/slideLayout" Target="../slideLayouts/slideLayout632.xml"/><Relationship Id="rId296" Type="http://schemas.openxmlformats.org/officeDocument/2006/relationships/slideLayout" Target="../slideLayouts/slideLayout633.xml"/><Relationship Id="rId40" Type="http://schemas.openxmlformats.org/officeDocument/2006/relationships/slideLayout" Target="../slideLayouts/slideLayout377.xml"/><Relationship Id="rId41" Type="http://schemas.openxmlformats.org/officeDocument/2006/relationships/slideLayout" Target="../slideLayouts/slideLayout378.xml"/><Relationship Id="rId42" Type="http://schemas.openxmlformats.org/officeDocument/2006/relationships/slideLayout" Target="../slideLayouts/slideLayout379.xml"/><Relationship Id="rId43" Type="http://schemas.openxmlformats.org/officeDocument/2006/relationships/slideLayout" Target="../slideLayouts/slideLayout380.xml"/><Relationship Id="rId44" Type="http://schemas.openxmlformats.org/officeDocument/2006/relationships/slideLayout" Target="../slideLayouts/slideLayout381.xml"/><Relationship Id="rId45" Type="http://schemas.openxmlformats.org/officeDocument/2006/relationships/slideLayout" Target="../slideLayouts/slideLayout382.xml"/><Relationship Id="rId46" Type="http://schemas.openxmlformats.org/officeDocument/2006/relationships/slideLayout" Target="../slideLayouts/slideLayout383.xml"/><Relationship Id="rId47" Type="http://schemas.openxmlformats.org/officeDocument/2006/relationships/slideLayout" Target="../slideLayouts/slideLayout384.xml"/><Relationship Id="rId48" Type="http://schemas.openxmlformats.org/officeDocument/2006/relationships/slideLayout" Target="../slideLayouts/slideLayout385.xml"/><Relationship Id="rId49" Type="http://schemas.openxmlformats.org/officeDocument/2006/relationships/slideLayout" Target="../slideLayouts/slideLayout386.xml"/><Relationship Id="rId297" Type="http://schemas.openxmlformats.org/officeDocument/2006/relationships/slideLayout" Target="../slideLayouts/slideLayout634.xml"/><Relationship Id="rId298" Type="http://schemas.openxmlformats.org/officeDocument/2006/relationships/slideLayout" Target="../slideLayouts/slideLayout635.xml"/><Relationship Id="rId299" Type="http://schemas.openxmlformats.org/officeDocument/2006/relationships/slideLayout" Target="../slideLayouts/slideLayout636.xml"/><Relationship Id="rId140" Type="http://schemas.openxmlformats.org/officeDocument/2006/relationships/slideLayout" Target="../slideLayouts/slideLayout477.xml"/><Relationship Id="rId141" Type="http://schemas.openxmlformats.org/officeDocument/2006/relationships/slideLayout" Target="../slideLayouts/slideLayout478.xml"/><Relationship Id="rId142" Type="http://schemas.openxmlformats.org/officeDocument/2006/relationships/slideLayout" Target="../slideLayouts/slideLayout479.xml"/><Relationship Id="rId143" Type="http://schemas.openxmlformats.org/officeDocument/2006/relationships/slideLayout" Target="../slideLayouts/slideLayout480.xml"/><Relationship Id="rId144" Type="http://schemas.openxmlformats.org/officeDocument/2006/relationships/slideLayout" Target="../slideLayouts/slideLayout481.xml"/><Relationship Id="rId145" Type="http://schemas.openxmlformats.org/officeDocument/2006/relationships/slideLayout" Target="../slideLayouts/slideLayout482.xml"/><Relationship Id="rId146" Type="http://schemas.openxmlformats.org/officeDocument/2006/relationships/slideLayout" Target="../slideLayouts/slideLayout483.xml"/><Relationship Id="rId147" Type="http://schemas.openxmlformats.org/officeDocument/2006/relationships/slideLayout" Target="../slideLayouts/slideLayout484.xml"/><Relationship Id="rId148" Type="http://schemas.openxmlformats.org/officeDocument/2006/relationships/slideLayout" Target="../slideLayouts/slideLayout485.xml"/><Relationship Id="rId149" Type="http://schemas.openxmlformats.org/officeDocument/2006/relationships/slideLayout" Target="../slideLayouts/slideLayout486.xml"/><Relationship Id="rId230" Type="http://schemas.openxmlformats.org/officeDocument/2006/relationships/slideLayout" Target="../slideLayouts/slideLayout567.xml"/><Relationship Id="rId231" Type="http://schemas.openxmlformats.org/officeDocument/2006/relationships/slideLayout" Target="../slideLayouts/slideLayout568.xml"/><Relationship Id="rId232" Type="http://schemas.openxmlformats.org/officeDocument/2006/relationships/slideLayout" Target="../slideLayouts/slideLayout569.xml"/><Relationship Id="rId233" Type="http://schemas.openxmlformats.org/officeDocument/2006/relationships/slideLayout" Target="../slideLayouts/slideLayout570.xml"/><Relationship Id="rId234" Type="http://schemas.openxmlformats.org/officeDocument/2006/relationships/slideLayout" Target="../slideLayouts/slideLayout571.xml"/><Relationship Id="rId235" Type="http://schemas.openxmlformats.org/officeDocument/2006/relationships/slideLayout" Target="../slideLayouts/slideLayout572.xml"/><Relationship Id="rId236" Type="http://schemas.openxmlformats.org/officeDocument/2006/relationships/slideLayout" Target="../slideLayouts/slideLayout573.xml"/><Relationship Id="rId237" Type="http://schemas.openxmlformats.org/officeDocument/2006/relationships/slideLayout" Target="../slideLayouts/slideLayout574.xml"/><Relationship Id="rId238" Type="http://schemas.openxmlformats.org/officeDocument/2006/relationships/slideLayout" Target="../slideLayouts/slideLayout575.xml"/><Relationship Id="rId239" Type="http://schemas.openxmlformats.org/officeDocument/2006/relationships/slideLayout" Target="../slideLayouts/slideLayout576.xml"/><Relationship Id="rId320" Type="http://schemas.openxmlformats.org/officeDocument/2006/relationships/slideLayout" Target="../slideLayouts/slideLayout657.xml"/><Relationship Id="rId321" Type="http://schemas.openxmlformats.org/officeDocument/2006/relationships/slideLayout" Target="../slideLayouts/slideLayout658.xml"/><Relationship Id="rId322" Type="http://schemas.openxmlformats.org/officeDocument/2006/relationships/slideLayout" Target="../slideLayouts/slideLayout659.xml"/><Relationship Id="rId323" Type="http://schemas.openxmlformats.org/officeDocument/2006/relationships/slideLayout" Target="../slideLayouts/slideLayout660.xml"/><Relationship Id="rId324" Type="http://schemas.openxmlformats.org/officeDocument/2006/relationships/slideLayout" Target="../slideLayouts/slideLayout661.xml"/><Relationship Id="rId325" Type="http://schemas.openxmlformats.org/officeDocument/2006/relationships/slideLayout" Target="../slideLayouts/slideLayout662.xml"/><Relationship Id="rId326" Type="http://schemas.openxmlformats.org/officeDocument/2006/relationships/slideLayout" Target="../slideLayouts/slideLayout663.xml"/><Relationship Id="rId327" Type="http://schemas.openxmlformats.org/officeDocument/2006/relationships/slideLayout" Target="../slideLayouts/slideLayout664.xml"/><Relationship Id="rId328" Type="http://schemas.openxmlformats.org/officeDocument/2006/relationships/slideLayout" Target="../slideLayouts/slideLayout665.xml"/><Relationship Id="rId329" Type="http://schemas.openxmlformats.org/officeDocument/2006/relationships/slideLayout" Target="../slideLayouts/slideLayout666.xml"/><Relationship Id="rId50" Type="http://schemas.openxmlformats.org/officeDocument/2006/relationships/slideLayout" Target="../slideLayouts/slideLayout387.xml"/><Relationship Id="rId51" Type="http://schemas.openxmlformats.org/officeDocument/2006/relationships/slideLayout" Target="../slideLayouts/slideLayout388.xml"/><Relationship Id="rId52" Type="http://schemas.openxmlformats.org/officeDocument/2006/relationships/slideLayout" Target="../slideLayouts/slideLayout389.xml"/><Relationship Id="rId53" Type="http://schemas.openxmlformats.org/officeDocument/2006/relationships/slideLayout" Target="../slideLayouts/slideLayout390.xml"/><Relationship Id="rId54" Type="http://schemas.openxmlformats.org/officeDocument/2006/relationships/slideLayout" Target="../slideLayouts/slideLayout391.xml"/><Relationship Id="rId55" Type="http://schemas.openxmlformats.org/officeDocument/2006/relationships/slideLayout" Target="../slideLayouts/slideLayout392.xml"/><Relationship Id="rId56" Type="http://schemas.openxmlformats.org/officeDocument/2006/relationships/slideLayout" Target="../slideLayouts/slideLayout393.xml"/><Relationship Id="rId57" Type="http://schemas.openxmlformats.org/officeDocument/2006/relationships/slideLayout" Target="../slideLayouts/slideLayout394.xml"/><Relationship Id="rId58" Type="http://schemas.openxmlformats.org/officeDocument/2006/relationships/slideLayout" Target="../slideLayouts/slideLayout395.xml"/><Relationship Id="rId59" Type="http://schemas.openxmlformats.org/officeDocument/2006/relationships/slideLayout" Target="../slideLayouts/slideLayout396.xml"/><Relationship Id="rId150" Type="http://schemas.openxmlformats.org/officeDocument/2006/relationships/slideLayout" Target="../slideLayouts/slideLayout487.xml"/><Relationship Id="rId151" Type="http://schemas.openxmlformats.org/officeDocument/2006/relationships/slideLayout" Target="../slideLayouts/slideLayout488.xml"/><Relationship Id="rId152" Type="http://schemas.openxmlformats.org/officeDocument/2006/relationships/slideLayout" Target="../slideLayouts/slideLayout489.xml"/><Relationship Id="rId153" Type="http://schemas.openxmlformats.org/officeDocument/2006/relationships/slideLayout" Target="../slideLayouts/slideLayout490.xml"/><Relationship Id="rId154" Type="http://schemas.openxmlformats.org/officeDocument/2006/relationships/slideLayout" Target="../slideLayouts/slideLayout491.xml"/><Relationship Id="rId155" Type="http://schemas.openxmlformats.org/officeDocument/2006/relationships/slideLayout" Target="../slideLayouts/slideLayout492.xml"/><Relationship Id="rId156" Type="http://schemas.openxmlformats.org/officeDocument/2006/relationships/slideLayout" Target="../slideLayouts/slideLayout493.xml"/><Relationship Id="rId157" Type="http://schemas.openxmlformats.org/officeDocument/2006/relationships/slideLayout" Target="../slideLayouts/slideLayout494.xml"/><Relationship Id="rId158" Type="http://schemas.openxmlformats.org/officeDocument/2006/relationships/slideLayout" Target="../slideLayouts/slideLayout495.xml"/><Relationship Id="rId159" Type="http://schemas.openxmlformats.org/officeDocument/2006/relationships/slideLayout" Target="../slideLayouts/slideLayout496.xml"/><Relationship Id="rId240" Type="http://schemas.openxmlformats.org/officeDocument/2006/relationships/slideLayout" Target="../slideLayouts/slideLayout577.xml"/><Relationship Id="rId241" Type="http://schemas.openxmlformats.org/officeDocument/2006/relationships/slideLayout" Target="../slideLayouts/slideLayout578.xml"/><Relationship Id="rId242" Type="http://schemas.openxmlformats.org/officeDocument/2006/relationships/slideLayout" Target="../slideLayouts/slideLayout579.xml"/><Relationship Id="rId243" Type="http://schemas.openxmlformats.org/officeDocument/2006/relationships/slideLayout" Target="../slideLayouts/slideLayout580.xml"/><Relationship Id="rId244" Type="http://schemas.openxmlformats.org/officeDocument/2006/relationships/slideLayout" Target="../slideLayouts/slideLayout581.xml"/><Relationship Id="rId245" Type="http://schemas.openxmlformats.org/officeDocument/2006/relationships/slideLayout" Target="../slideLayouts/slideLayout582.xml"/><Relationship Id="rId246" Type="http://schemas.openxmlformats.org/officeDocument/2006/relationships/slideLayout" Target="../slideLayouts/slideLayout583.xml"/><Relationship Id="rId247" Type="http://schemas.openxmlformats.org/officeDocument/2006/relationships/slideLayout" Target="../slideLayouts/slideLayout584.xml"/><Relationship Id="rId248" Type="http://schemas.openxmlformats.org/officeDocument/2006/relationships/slideLayout" Target="../slideLayouts/slideLayout585.xml"/><Relationship Id="rId249" Type="http://schemas.openxmlformats.org/officeDocument/2006/relationships/slideLayout" Target="../slideLayouts/slideLayout586.xml"/><Relationship Id="rId330" Type="http://schemas.openxmlformats.org/officeDocument/2006/relationships/slideLayout" Target="../slideLayouts/slideLayout667.xml"/><Relationship Id="rId331" Type="http://schemas.openxmlformats.org/officeDocument/2006/relationships/slideLayout" Target="../slideLayouts/slideLayout668.xml"/><Relationship Id="rId332" Type="http://schemas.openxmlformats.org/officeDocument/2006/relationships/slideLayout" Target="../slideLayouts/slideLayout669.xml"/><Relationship Id="rId333" Type="http://schemas.openxmlformats.org/officeDocument/2006/relationships/slideLayout" Target="../slideLayouts/slideLayout670.xml"/><Relationship Id="rId334" Type="http://schemas.openxmlformats.org/officeDocument/2006/relationships/slideLayout" Target="../slideLayouts/slideLayout671.xml"/><Relationship Id="rId335" Type="http://schemas.openxmlformats.org/officeDocument/2006/relationships/slideLayout" Target="../slideLayouts/slideLayout672.xml"/><Relationship Id="rId336" Type="http://schemas.openxmlformats.org/officeDocument/2006/relationships/slideLayout" Target="../slideLayouts/slideLayout673.xml"/><Relationship Id="rId337" Type="http://schemas.openxmlformats.org/officeDocument/2006/relationships/slideLayout" Target="../slideLayouts/slideLayout674.xml"/><Relationship Id="rId338" Type="http://schemas.openxmlformats.org/officeDocument/2006/relationships/slideLayout" Target="../slideLayouts/slideLayout675.xml"/><Relationship Id="rId339" Type="http://schemas.openxmlformats.org/officeDocument/2006/relationships/slideLayout" Target="../slideLayouts/slideLayout676.xml"/><Relationship Id="rId60" Type="http://schemas.openxmlformats.org/officeDocument/2006/relationships/slideLayout" Target="../slideLayouts/slideLayout397.xml"/><Relationship Id="rId61" Type="http://schemas.openxmlformats.org/officeDocument/2006/relationships/slideLayout" Target="../slideLayouts/slideLayout398.xml"/><Relationship Id="rId62" Type="http://schemas.openxmlformats.org/officeDocument/2006/relationships/slideLayout" Target="../slideLayouts/slideLayout399.xml"/><Relationship Id="rId63" Type="http://schemas.openxmlformats.org/officeDocument/2006/relationships/slideLayout" Target="../slideLayouts/slideLayout400.xml"/><Relationship Id="rId64" Type="http://schemas.openxmlformats.org/officeDocument/2006/relationships/slideLayout" Target="../slideLayouts/slideLayout401.xml"/><Relationship Id="rId65" Type="http://schemas.openxmlformats.org/officeDocument/2006/relationships/slideLayout" Target="../slideLayouts/slideLayout402.xml"/><Relationship Id="rId66" Type="http://schemas.openxmlformats.org/officeDocument/2006/relationships/slideLayout" Target="../slideLayouts/slideLayout403.xml"/><Relationship Id="rId67" Type="http://schemas.openxmlformats.org/officeDocument/2006/relationships/slideLayout" Target="../slideLayouts/slideLayout404.xml"/><Relationship Id="rId68" Type="http://schemas.openxmlformats.org/officeDocument/2006/relationships/slideLayout" Target="../slideLayouts/slideLayout405.xml"/><Relationship Id="rId69" Type="http://schemas.openxmlformats.org/officeDocument/2006/relationships/slideLayout" Target="../slideLayouts/slideLayout406.xml"/><Relationship Id="rId160" Type="http://schemas.openxmlformats.org/officeDocument/2006/relationships/slideLayout" Target="../slideLayouts/slideLayout497.xml"/><Relationship Id="rId161" Type="http://schemas.openxmlformats.org/officeDocument/2006/relationships/slideLayout" Target="../slideLayouts/slideLayout498.xml"/><Relationship Id="rId162" Type="http://schemas.openxmlformats.org/officeDocument/2006/relationships/slideLayout" Target="../slideLayouts/slideLayout499.xml"/><Relationship Id="rId163" Type="http://schemas.openxmlformats.org/officeDocument/2006/relationships/slideLayout" Target="../slideLayouts/slideLayout500.xml"/><Relationship Id="rId164" Type="http://schemas.openxmlformats.org/officeDocument/2006/relationships/slideLayout" Target="../slideLayouts/slideLayout501.xml"/><Relationship Id="rId165" Type="http://schemas.openxmlformats.org/officeDocument/2006/relationships/slideLayout" Target="../slideLayouts/slideLayout502.xml"/><Relationship Id="rId166" Type="http://schemas.openxmlformats.org/officeDocument/2006/relationships/slideLayout" Target="../slideLayouts/slideLayout503.xml"/><Relationship Id="rId167" Type="http://schemas.openxmlformats.org/officeDocument/2006/relationships/slideLayout" Target="../slideLayouts/slideLayout504.xml"/><Relationship Id="rId168" Type="http://schemas.openxmlformats.org/officeDocument/2006/relationships/slideLayout" Target="../slideLayouts/slideLayout505.xml"/><Relationship Id="rId169" Type="http://schemas.openxmlformats.org/officeDocument/2006/relationships/slideLayout" Target="../slideLayouts/slideLayout506.xml"/><Relationship Id="rId250" Type="http://schemas.openxmlformats.org/officeDocument/2006/relationships/slideLayout" Target="../slideLayouts/slideLayout587.xml"/><Relationship Id="rId251" Type="http://schemas.openxmlformats.org/officeDocument/2006/relationships/slideLayout" Target="../slideLayouts/slideLayout588.xml"/><Relationship Id="rId252" Type="http://schemas.openxmlformats.org/officeDocument/2006/relationships/slideLayout" Target="../slideLayouts/slideLayout589.xml"/><Relationship Id="rId253" Type="http://schemas.openxmlformats.org/officeDocument/2006/relationships/slideLayout" Target="../slideLayouts/slideLayout590.xml"/><Relationship Id="rId254" Type="http://schemas.openxmlformats.org/officeDocument/2006/relationships/slideLayout" Target="../slideLayouts/slideLayout591.xml"/><Relationship Id="rId255" Type="http://schemas.openxmlformats.org/officeDocument/2006/relationships/slideLayout" Target="../slideLayouts/slideLayout592.xml"/><Relationship Id="rId256" Type="http://schemas.openxmlformats.org/officeDocument/2006/relationships/slideLayout" Target="../slideLayouts/slideLayout593.xml"/><Relationship Id="rId257" Type="http://schemas.openxmlformats.org/officeDocument/2006/relationships/slideLayout" Target="../slideLayouts/slideLayout594.xml"/><Relationship Id="rId258" Type="http://schemas.openxmlformats.org/officeDocument/2006/relationships/slideLayout" Target="../slideLayouts/slideLayout595.xml"/><Relationship Id="rId259" Type="http://schemas.openxmlformats.org/officeDocument/2006/relationships/slideLayout" Target="../slideLayouts/slideLayout596.xml"/><Relationship Id="rId340" Type="http://schemas.openxmlformats.org/officeDocument/2006/relationships/theme" Target="../theme/theme2.xml"/><Relationship Id="rId100" Type="http://schemas.openxmlformats.org/officeDocument/2006/relationships/slideLayout" Target="../slideLayouts/slideLayout437.xml"/><Relationship Id="rId101" Type="http://schemas.openxmlformats.org/officeDocument/2006/relationships/slideLayout" Target="../slideLayouts/slideLayout438.xml"/><Relationship Id="rId102" Type="http://schemas.openxmlformats.org/officeDocument/2006/relationships/slideLayout" Target="../slideLayouts/slideLayout439.xml"/><Relationship Id="rId103" Type="http://schemas.openxmlformats.org/officeDocument/2006/relationships/slideLayout" Target="../slideLayouts/slideLayout440.xml"/><Relationship Id="rId104" Type="http://schemas.openxmlformats.org/officeDocument/2006/relationships/slideLayout" Target="../slideLayouts/slideLayout441.xml"/><Relationship Id="rId105"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4328"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 id="2147483807" r:id="rId158"/>
    <p:sldLayoutId id="2147483808" r:id="rId159"/>
    <p:sldLayoutId id="2147483809" r:id="rId160"/>
    <p:sldLayoutId id="2147483810" r:id="rId161"/>
    <p:sldLayoutId id="2147483811" r:id="rId162"/>
    <p:sldLayoutId id="2147483812" r:id="rId163"/>
    <p:sldLayoutId id="2147483813" r:id="rId164"/>
    <p:sldLayoutId id="2147483814" r:id="rId165"/>
    <p:sldLayoutId id="2147483815" r:id="rId166"/>
    <p:sldLayoutId id="2147483816" r:id="rId167"/>
    <p:sldLayoutId id="2147483817" r:id="rId168"/>
    <p:sldLayoutId id="2147483818" r:id="rId169"/>
    <p:sldLayoutId id="2147483819" r:id="rId170"/>
    <p:sldLayoutId id="2147483820" r:id="rId171"/>
    <p:sldLayoutId id="2147483821" r:id="rId172"/>
    <p:sldLayoutId id="2147483822" r:id="rId173"/>
    <p:sldLayoutId id="2147483823" r:id="rId174"/>
    <p:sldLayoutId id="2147483824" r:id="rId175"/>
    <p:sldLayoutId id="2147483825" r:id="rId176"/>
    <p:sldLayoutId id="2147483826" r:id="rId177"/>
    <p:sldLayoutId id="2147483827" r:id="rId178"/>
    <p:sldLayoutId id="2147483828" r:id="rId179"/>
    <p:sldLayoutId id="2147483829" r:id="rId180"/>
    <p:sldLayoutId id="2147483830" r:id="rId181"/>
    <p:sldLayoutId id="2147483831" r:id="rId182"/>
    <p:sldLayoutId id="2147483832" r:id="rId183"/>
    <p:sldLayoutId id="2147483833" r:id="rId184"/>
    <p:sldLayoutId id="2147483834" r:id="rId185"/>
    <p:sldLayoutId id="2147483835" r:id="rId186"/>
    <p:sldLayoutId id="2147483836" r:id="rId187"/>
    <p:sldLayoutId id="2147483837" r:id="rId188"/>
    <p:sldLayoutId id="2147483838" r:id="rId189"/>
    <p:sldLayoutId id="2147483840" r:id="rId190"/>
    <p:sldLayoutId id="2147483841" r:id="rId191"/>
    <p:sldLayoutId id="2147483842" r:id="rId192"/>
    <p:sldLayoutId id="2147483843" r:id="rId193"/>
    <p:sldLayoutId id="2147483844" r:id="rId194"/>
    <p:sldLayoutId id="2147483845" r:id="rId195"/>
    <p:sldLayoutId id="2147483846" r:id="rId196"/>
    <p:sldLayoutId id="2147483847" r:id="rId197"/>
    <p:sldLayoutId id="2147483848" r:id="rId198"/>
    <p:sldLayoutId id="2147483849" r:id="rId199"/>
    <p:sldLayoutId id="2147483850" r:id="rId200"/>
    <p:sldLayoutId id="2147483851" r:id="rId201"/>
    <p:sldLayoutId id="2147483852" r:id="rId202"/>
    <p:sldLayoutId id="2147483853" r:id="rId203"/>
    <p:sldLayoutId id="2147483854" r:id="rId204"/>
    <p:sldLayoutId id="2147483855" r:id="rId205"/>
    <p:sldLayoutId id="2147483856" r:id="rId206"/>
    <p:sldLayoutId id="2147483857" r:id="rId207"/>
    <p:sldLayoutId id="2147483858" r:id="rId208"/>
    <p:sldLayoutId id="2147483859" r:id="rId209"/>
    <p:sldLayoutId id="2147483860" r:id="rId210"/>
    <p:sldLayoutId id="2147483861" r:id="rId211"/>
    <p:sldLayoutId id="2147483862" r:id="rId212"/>
    <p:sldLayoutId id="2147483863" r:id="rId213"/>
    <p:sldLayoutId id="2147483864" r:id="rId214"/>
    <p:sldLayoutId id="2147483865" r:id="rId215"/>
    <p:sldLayoutId id="2147483866" r:id="rId216"/>
    <p:sldLayoutId id="2147483867" r:id="rId217"/>
    <p:sldLayoutId id="2147483868" r:id="rId218"/>
    <p:sldLayoutId id="2147483869" r:id="rId219"/>
    <p:sldLayoutId id="2147483870" r:id="rId220"/>
    <p:sldLayoutId id="2147483871" r:id="rId221"/>
    <p:sldLayoutId id="2147483872" r:id="rId222"/>
    <p:sldLayoutId id="2147483873" r:id="rId223"/>
    <p:sldLayoutId id="2147483874" r:id="rId224"/>
    <p:sldLayoutId id="2147483875" r:id="rId225"/>
    <p:sldLayoutId id="2147483876" r:id="rId226"/>
    <p:sldLayoutId id="2147483877" r:id="rId227"/>
    <p:sldLayoutId id="2147483878" r:id="rId228"/>
    <p:sldLayoutId id="2147483879" r:id="rId229"/>
    <p:sldLayoutId id="2147483880" r:id="rId230"/>
    <p:sldLayoutId id="2147483881" r:id="rId231"/>
    <p:sldLayoutId id="2147483882" r:id="rId232"/>
    <p:sldLayoutId id="2147483883" r:id="rId233"/>
    <p:sldLayoutId id="2147483884" r:id="rId234"/>
    <p:sldLayoutId id="2147483885" r:id="rId235"/>
    <p:sldLayoutId id="2147483886" r:id="rId236"/>
    <p:sldLayoutId id="2147483887" r:id="rId237"/>
    <p:sldLayoutId id="2147483888" r:id="rId238"/>
    <p:sldLayoutId id="2147483889" r:id="rId239"/>
    <p:sldLayoutId id="2147483890" r:id="rId240"/>
    <p:sldLayoutId id="2147483891" r:id="rId241"/>
    <p:sldLayoutId id="2147483892" r:id="rId242"/>
    <p:sldLayoutId id="2147483893" r:id="rId243"/>
    <p:sldLayoutId id="2147483894" r:id="rId244"/>
    <p:sldLayoutId id="2147483895" r:id="rId245"/>
    <p:sldLayoutId id="2147483896" r:id="rId246"/>
    <p:sldLayoutId id="2147483897" r:id="rId247"/>
    <p:sldLayoutId id="2147483898" r:id="rId248"/>
    <p:sldLayoutId id="2147483899" r:id="rId249"/>
    <p:sldLayoutId id="2147483900" r:id="rId250"/>
    <p:sldLayoutId id="2147483901" r:id="rId251"/>
    <p:sldLayoutId id="2147483902" r:id="rId252"/>
    <p:sldLayoutId id="2147483903" r:id="rId253"/>
    <p:sldLayoutId id="2147483904" r:id="rId254"/>
    <p:sldLayoutId id="2147483905" r:id="rId255"/>
    <p:sldLayoutId id="2147483906" r:id="rId256"/>
    <p:sldLayoutId id="2147483907" r:id="rId257"/>
    <p:sldLayoutId id="2147483908" r:id="rId258"/>
    <p:sldLayoutId id="2147483909" r:id="rId259"/>
    <p:sldLayoutId id="2147483910" r:id="rId260"/>
    <p:sldLayoutId id="2147483911" r:id="rId261"/>
    <p:sldLayoutId id="2147483912" r:id="rId262"/>
    <p:sldLayoutId id="2147483913" r:id="rId263"/>
    <p:sldLayoutId id="2147483914" r:id="rId264"/>
    <p:sldLayoutId id="2147483915" r:id="rId265"/>
    <p:sldLayoutId id="2147483916" r:id="rId266"/>
    <p:sldLayoutId id="2147483917" r:id="rId267"/>
    <p:sldLayoutId id="2147483918" r:id="rId268"/>
    <p:sldLayoutId id="2147483919" r:id="rId269"/>
    <p:sldLayoutId id="2147483920" r:id="rId270"/>
    <p:sldLayoutId id="2147483921" r:id="rId271"/>
    <p:sldLayoutId id="2147483922" r:id="rId272"/>
    <p:sldLayoutId id="2147483923" r:id="rId273"/>
    <p:sldLayoutId id="2147483924" r:id="rId274"/>
    <p:sldLayoutId id="2147483925" r:id="rId275"/>
    <p:sldLayoutId id="2147483926" r:id="rId276"/>
    <p:sldLayoutId id="2147483927" r:id="rId277"/>
    <p:sldLayoutId id="2147483928" r:id="rId278"/>
    <p:sldLayoutId id="2147483929" r:id="rId279"/>
    <p:sldLayoutId id="2147483930" r:id="rId280"/>
    <p:sldLayoutId id="2147483931" r:id="rId281"/>
    <p:sldLayoutId id="2147483932" r:id="rId282"/>
    <p:sldLayoutId id="2147483933" r:id="rId283"/>
    <p:sldLayoutId id="2147483934" r:id="rId284"/>
    <p:sldLayoutId id="2147483935" r:id="rId285"/>
    <p:sldLayoutId id="2147483936" r:id="rId286"/>
    <p:sldLayoutId id="2147483937" r:id="rId287"/>
    <p:sldLayoutId id="2147483938" r:id="rId288"/>
    <p:sldLayoutId id="2147483939" r:id="rId289"/>
    <p:sldLayoutId id="2147483940" r:id="rId290"/>
    <p:sldLayoutId id="2147483941" r:id="rId291"/>
    <p:sldLayoutId id="2147483942" r:id="rId292"/>
    <p:sldLayoutId id="2147483943" r:id="rId293"/>
    <p:sldLayoutId id="2147483944" r:id="rId294"/>
    <p:sldLayoutId id="2147483945" r:id="rId295"/>
    <p:sldLayoutId id="2147483946" r:id="rId296"/>
    <p:sldLayoutId id="2147483947" r:id="rId297"/>
    <p:sldLayoutId id="2147483948" r:id="rId298"/>
    <p:sldLayoutId id="2147483949" r:id="rId299"/>
    <p:sldLayoutId id="2147483950" r:id="rId300"/>
    <p:sldLayoutId id="2147483951" r:id="rId301"/>
    <p:sldLayoutId id="2147483952" r:id="rId302"/>
    <p:sldLayoutId id="2147483953" r:id="rId303"/>
    <p:sldLayoutId id="2147483954" r:id="rId304"/>
    <p:sldLayoutId id="2147483955" r:id="rId305"/>
    <p:sldLayoutId id="2147483956" r:id="rId306"/>
    <p:sldLayoutId id="2147483957" r:id="rId307"/>
    <p:sldLayoutId id="2147483958" r:id="rId308"/>
    <p:sldLayoutId id="2147483959" r:id="rId309"/>
    <p:sldLayoutId id="2147483960" r:id="rId310"/>
    <p:sldLayoutId id="2147483961" r:id="rId311"/>
    <p:sldLayoutId id="2147483962" r:id="rId312"/>
    <p:sldLayoutId id="2147483963" r:id="rId313"/>
    <p:sldLayoutId id="2147483964" r:id="rId314"/>
    <p:sldLayoutId id="2147483965" r:id="rId315"/>
    <p:sldLayoutId id="2147483966" r:id="rId316"/>
    <p:sldLayoutId id="2147483967" r:id="rId317"/>
    <p:sldLayoutId id="2147483968" r:id="rId318"/>
    <p:sldLayoutId id="2147483969" r:id="rId319"/>
    <p:sldLayoutId id="2147483970" r:id="rId320"/>
    <p:sldLayoutId id="2147483971" r:id="rId321"/>
    <p:sldLayoutId id="2147483972" r:id="rId322"/>
    <p:sldLayoutId id="2147483973" r:id="rId323"/>
    <p:sldLayoutId id="2147483974" r:id="rId324"/>
    <p:sldLayoutId id="2147483975" r:id="rId325"/>
    <p:sldLayoutId id="2147483976" r:id="rId326"/>
    <p:sldLayoutId id="2147483977" r:id="rId327"/>
    <p:sldLayoutId id="2147483978" r:id="rId328"/>
    <p:sldLayoutId id="2147483979" r:id="rId329"/>
    <p:sldLayoutId id="2147483980" r:id="rId330"/>
    <p:sldLayoutId id="2147483981" r:id="rId331"/>
    <p:sldLayoutId id="2147483982" r:id="rId332"/>
    <p:sldLayoutId id="2147483983" r:id="rId333"/>
    <p:sldLayoutId id="2147483984" r:id="rId334"/>
    <p:sldLayoutId id="2147483985" r:id="rId335"/>
    <p:sldLayoutId id="2147483986" r:id="rId336"/>
    <p:sldLayoutId id="2147483987" r:id="rId33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vimeo.com/161611678" TargetMode="External"/><Relationship Id="rId5" Type="http://schemas.openxmlformats.org/officeDocument/2006/relationships/hyperlink" Target="https://jenkins.io/doc/pipeline/" TargetMode="External"/><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 Target="slide91.xml"/><Relationship Id="rId4" Type="http://schemas.openxmlformats.org/officeDocument/2006/relationships/image" Target="../media/image13.png"/><Relationship Id="rId5" Type="http://schemas.openxmlformats.org/officeDocument/2006/relationships/hyperlink" Target="https://vimeo.com/161611678" TargetMode="External"/><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slide" Target="slide9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slide" Target="slide9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hyperlink" Target="https://asciinema.org/a/4132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hyperlink" Target="https://asciinema.org/a/41327"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hyperlink" Target="https://asciinema.org/a/41328"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hyperlink" Target="https://asciinema.org/a/4132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hyperlink" Target="https://asciinema.org/a/4133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slide" Target="slide9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vimeo.com/161749196" TargetMode="External"/><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4.png"/><Relationship Id="rId6" Type="http://schemas.openxmlformats.org/officeDocument/2006/relationships/hyperlink" Target="https://vimeo.com/161749869" TargetMode="External"/><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loudbees/training-books-ms.git" TargetMode="External"/><Relationship Id="rId4" Type="http://schemas.openxmlformats.org/officeDocument/2006/relationships/hyperlink" Target="https://vimeo.com/161750401" TargetMode="External"/><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hyperlink" Target="https://vimeo.com/16175069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hyperlink" Target="https://vimeo.com/16175104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slide" Target="slide9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hyperlink" Target="https://vimeo.com/161752205"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 Id="rId3" Type="http://schemas.openxmlformats.org/officeDocument/2006/relationships/hyperlink" Target="https://vimeo.com/16175260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vimeo.com/161753084"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file://localhost\ppt\slides\slide63.x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slide" Target="slide9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 Id="rId3" Type="http://schemas.openxmlformats.org/officeDocument/2006/relationships/image" Target="../media/image2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 Id="rId3" Type="http://schemas.openxmlformats.org/officeDocument/2006/relationships/image" Target="../media/image2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5.xml"/><Relationship Id="rId7" Type="http://schemas.openxmlformats.org/officeDocument/2006/relationships/slide" Target="slide31.xml"/><Relationship Id="rId8" Type="http://schemas.openxmlformats.org/officeDocument/2006/relationships/slide" Target="slide50.xml"/><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7.xml"/><Relationship Id="rId2" Type="http://schemas.openxmlformats.org/officeDocument/2006/relationships/hyperlink" Target="http://documentation.cloudbees.com/docs/cje-user-guide/workflow.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775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you server works correctly (please replace </a:t>
            </a:r>
            <a:r>
              <a:rPr lang="en-US" i="1" dirty="0" smtClean="0"/>
              <a:t>[IP</a:t>
            </a:r>
            <a:r>
              <a:rPr lang="en-US" dirty="0" smtClean="0"/>
              <a:t>] 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@[IP]</a:t>
            </a:r>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[IP]</a:t>
            </a:r>
            <a:r>
              <a:rPr lang="en-US" dirty="0" smtClean="0"/>
              <a:t> as address, and </a:t>
            </a:r>
            <a:r>
              <a:rPr lang="en-US" i="1" dirty="0" smtClean="0"/>
              <a:t>22</a:t>
            </a:r>
            <a:r>
              <a:rPr lang="en-US" dirty="0" smtClean="0"/>
              <a:t> as port. Click the </a:t>
            </a:r>
            <a:r>
              <a:rPr lang="en-US" i="1" dirty="0" smtClean="0"/>
              <a:t>Connect</a:t>
            </a:r>
            <a:r>
              <a:rPr lang="en-US" dirty="0" smtClean="0"/>
              <a:t> button.</a:t>
            </a:r>
          </a:p>
          <a:p>
            <a:endParaRPr lang="en-US" dirty="0"/>
          </a:p>
          <a:p>
            <a:r>
              <a:rPr lang="en-US" dirty="0" smtClean="0"/>
              <a:t>The password is </a:t>
            </a:r>
            <a:r>
              <a:rPr lang="en-US" b="1" dirty="0" err="1" smtClean="0"/>
              <a:t>cb</a:t>
            </a:r>
            <a:r>
              <a:rPr 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28" y="1717157"/>
            <a:ext cx="7064153" cy="4102442"/>
          </a:xfrm>
          <a:prstGeom prst="rect">
            <a:avLst/>
          </a:prstGeom>
        </p:spPr>
      </p:pic>
      <p:sp>
        <p:nvSpPr>
          <p:cNvPr id="5" name="Action Button: Forward or Next 4">
            <a:hlinkClick r:id="rId4" highlightClick="1"/>
          </p:cNvPr>
          <p:cNvSpPr/>
          <p:nvPr/>
        </p:nvSpPr>
        <p:spPr>
          <a:xfrm>
            <a:off x="7697973" y="4004760"/>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Text Placeholder 2"/>
          <p:cNvSpPr>
            <a:spLocks noGrp="1"/>
          </p:cNvSpPr>
          <p:nvPr>
            <p:ph type="body" idx="1"/>
          </p:nvPr>
        </p:nvSpPr>
        <p:spPr>
          <a:xfrm>
            <a:off x="789948" y="6053514"/>
            <a:ext cx="10978835" cy="807093"/>
          </a:xfrm>
        </p:spPr>
        <p:txBody>
          <a:bodyPr/>
          <a:lstStyle/>
          <a:p>
            <a:pPr algn="ctr"/>
            <a:r>
              <a:rPr lang="en-US" dirty="0" smtClean="0"/>
              <a:t>More info: </a:t>
            </a:r>
            <a:r>
              <a:rPr lang="en-US" dirty="0" smtClean="0">
                <a:hlinkClick r:id="rId5"/>
              </a:rPr>
              <a:t>Getting Started With Pipeline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035" y="1925965"/>
            <a:ext cx="6405821" cy="4896232"/>
          </a:xfrm>
          <a:prstGeom prst="rect">
            <a:avLst/>
          </a:prstGeom>
        </p:spPr>
      </p:pic>
      <p:sp>
        <p:nvSpPr>
          <p:cNvPr id="7" name="Action Button: Forward or Next 6">
            <a:hlinkClick r:id="rId5" highlightClick="1"/>
          </p:cNvPr>
          <p:cNvSpPr/>
          <p:nvPr/>
        </p:nvSpPr>
        <p:spPr>
          <a:xfrm>
            <a:off x="7591648" y="5120989"/>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7871737" cy="1358701"/>
          </a:xfrm>
          <a:prstGeom prst="rect">
            <a:avLst/>
          </a:prstGeom>
        </p:spPr>
        <p:txBody>
          <a:bodyPr/>
          <a:lstStyle/>
          <a:p>
            <a:r>
              <a:rPr b="1" dirty="0"/>
              <a:t>Pipeline Structure and Syntax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a16="http://schemas.microsoft.com/office/drawing/2014/main" xmlns="" val="20000"/>
                    </a:ext>
                  </a:extLst>
                </a:gridCol>
                <a:gridCol w="3849715">
                  <a:extLst>
                    <a:ext uri="{9D8B030D-6E8A-4147-A177-3AD203B41FA5}">
                      <a16:colId xmlns:a16="http://schemas.microsoft.com/office/drawing/2014/main" xmlns="" val="20001"/>
                    </a:ext>
                  </a:extLst>
                </a:gridCol>
              </a:tblGrid>
              <a:tr h="713941">
                <a:tc>
                  <a:txBody>
                    <a:bodyPr/>
                    <a:lstStyle/>
                    <a:p>
                      <a:pPr algn="l">
                        <a:defRPr sz="1800"/>
                      </a:pPr>
                      <a:r>
                        <a:rPr sz="2800" b="1">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a16="http://schemas.microsoft.com/office/drawing/2014/main" xmlns=""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a:t>
            </a:r>
            <a:r>
              <a:rPr lang="en-US" sz="2400" b="0" dirty="0" smtClean="0">
                <a:latin typeface="PT Sans"/>
              </a:rPr>
              <a:t>	</a:t>
            </a:r>
            <a:r>
              <a:rPr sz="2400" b="0" dirty="0" smtClean="0">
                <a:latin typeface="PT Sans"/>
              </a:rPr>
              <a:t>s.</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a:latin typeface="PT Sans"/>
              </a:rPr>
              <a:t>Full service deployment lifecycle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60" y="2097863"/>
            <a:ext cx="10058400" cy="4529741"/>
          </a:xfrm>
          <a:prstGeom prst="rect">
            <a:avLst/>
          </a:prstGeom>
        </p:spPr>
      </p:pic>
      <p:sp>
        <p:nvSpPr>
          <p:cNvPr id="5" name="Action Button: Forward or Next 4">
            <a:hlinkClick r:id="rId4" highlightClick="1"/>
          </p:cNvPr>
          <p:cNvSpPr/>
          <p:nvPr/>
        </p:nvSpPr>
        <p:spPr>
          <a:xfrm>
            <a:off x="9356652" y="4926396"/>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
        <p:nvSpPr>
          <p:cNvPr id="5" name="Action Button: Forward or Next 4">
            <a:hlinkClick r:id="rId6"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current job workspace directory to the </a:t>
            </a:r>
            <a:r>
              <a:rPr i="1" dirty="0" err="1"/>
              <a:t>dir</a:t>
            </a:r>
            <a:r>
              <a:rPr dirty="0"/>
              <a:t> variable, create </a:t>
            </a:r>
            <a:r>
              <a:rPr sz="3200" dirty="0"/>
              <a:t>directory </a:t>
            </a:r>
            <a:r>
              <a:rPr sz="3200" i="1" dirty="0" err="1"/>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i="1" dirty="0" err="1" smtClean="0"/>
              <a:t>localhost</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lang="es-ES" sz="3200" i="1" dirty="0" err="1" smtClean="0"/>
              <a:t>localhost</a:t>
            </a:r>
            <a:r>
              <a:rPr sz="3200" i="1" dirty="0" smtClean="0"/>
              <a:t>:5000/books-ms</a:t>
            </a:r>
            <a:r>
              <a:rPr sz="3200" dirty="0" smtClean="0"/>
              <a:t> </a:t>
            </a:r>
            <a:r>
              <a:rPr sz="3200" dirty="0"/>
              <a:t>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10.100.198.200:5000/books-</a:t>
            </a:r>
            <a:r>
              <a:rPr dirty="0" err="1"/>
              <a:t>ms</a:t>
            </a:r>
            <a:r>
              <a:rPr dirty="0"/>
              <a:t> 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dirty="0" err="1" smtClean="0"/>
              <a:t>localhost</a:t>
            </a:r>
            <a:r>
              <a:rPr sz="1800" dirty="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rPr dirty="0"/>
              <a:t>Task</a:t>
            </a:r>
            <a:r>
              <a:rPr b="0" dirty="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dirty="0" smtClean="0"/>
              <a:t>=</a:t>
            </a:r>
            <a:r>
              <a:rPr lang="es-ES" b="1" i="1" u="sng" dirty="0" smtClean="0">
                <a:solidFill>
                  <a:srgbClr val="0000FF"/>
                </a:solidFill>
                <a:uFill>
                  <a:solidFill>
                    <a:srgbClr val="0000FF"/>
                  </a:solidFill>
                </a:uFill>
                <a:hlinkClick r:id="rId3"/>
              </a:rPr>
              <a:t>[IP]</a:t>
            </a:r>
            <a:r>
              <a:rPr i="1" u="sng" dirty="0" smtClean="0">
                <a:solidFill>
                  <a:srgbClr val="0000FF"/>
                </a:solidFill>
                <a:uFill>
                  <a:solidFill>
                    <a:srgbClr val="0000FF"/>
                  </a:solidFill>
                </a:uFill>
                <a:hlinkClick r:id="rId3"/>
              </a:rPr>
              <a:t>:8081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A55"/>
                </a:solidFill>
              </a:rPr>
              <a:t>def </a:t>
            </a:r>
            <a:r>
              <a:rPr sz="2000" b="0" dirty="0">
                <a:solidFill>
                  <a:srgbClr val="000000"/>
                </a:solidFill>
              </a:rPr>
              <a:t>tests = docker.image</a:t>
            </a:r>
            <a:r>
              <a:rPr sz="2000" b="0" dirty="0" smtClean="0">
                <a:solidFill>
                  <a:srgbClr val="000000"/>
                </a:solidFill>
              </a:rPr>
              <a:t>("</a:t>
            </a:r>
            <a:r>
              <a:rPr lang="es-ES" sz="2000" b="0" dirty="0" err="1" smtClean="0">
                <a:solidFill>
                  <a:srgbClr val="000000"/>
                </a:solidFill>
              </a:rPr>
              <a:t>localhost</a:t>
            </a:r>
            <a:r>
              <a:rPr sz="2000" b="0" dirty="0" smtClean="0">
                <a:solidFill>
                  <a:srgbClr val="000000"/>
                </a:solidFill>
              </a:rPr>
              <a:t>:5000/training-books-ms-tests</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withEnv([</a:t>
            </a:r>
            <a:r>
              <a:rPr sz="2000" b="1" dirty="0">
                <a:solidFill>
                  <a:srgbClr val="008F00"/>
                </a:solidFill>
              </a:rPr>
              <a:t>"TEST_TYPE=integ"</a:t>
            </a:r>
            <a:r>
              <a:rPr sz="2000" dirty="0"/>
              <a:t>, </a:t>
            </a:r>
            <a:r>
              <a:rPr sz="2000" b="1" dirty="0">
                <a:solidFill>
                  <a:srgbClr val="008F00"/>
                </a:solidFill>
              </a:rPr>
              <a:t>"DOMAIN=http</a:t>
            </a:r>
            <a:r>
              <a:rPr sz="2000" b="1" dirty="0" smtClean="0">
                <a:solidFill>
                  <a:srgbClr val="008F00"/>
                </a:solidFill>
              </a:rPr>
              <a:t>://</a:t>
            </a:r>
            <a:r>
              <a:rPr lang="es-ES" sz="2000" b="1" dirty="0" smtClean="0">
                <a:solidFill>
                  <a:srgbClr val="008F00"/>
                </a:solidFill>
              </a:rPr>
              <a:t>[IP]</a:t>
            </a:r>
            <a:r>
              <a:rPr sz="2000" b="1" dirty="0" smtClean="0">
                <a:solidFill>
                  <a:srgbClr val="008F00"/>
                </a:solidFill>
              </a:rPr>
              <a:t>:8081</a:t>
            </a:r>
            <a:r>
              <a:rPr sz="2000" b="1" dirty="0">
                <a:solidFill>
                  <a:srgbClr val="008F00"/>
                </a:solidFill>
              </a:rPr>
              <a:t>"</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 name="Shape 4659"/>
          <p:cNvSpPr>
            <a:spLocks noGrp="1"/>
          </p:cNvSpPr>
          <p:nvPr>
            <p:ph type="title"/>
          </p:nvPr>
        </p:nvSpPr>
        <p:spPr>
          <a:prstGeom prst="rect">
            <a:avLst/>
          </a:prstGeom>
        </p:spPr>
        <p:txBody>
          <a:bodyPr>
            <a:normAutofit fontScale="90000"/>
          </a:bodyPr>
          <a:lstStyle>
            <a:lvl1pPr algn="ctr">
              <a:defRPr sz="4800"/>
            </a:lvl1pPr>
          </a:lstStyle>
          <a:p>
            <a:pPr algn="l"/>
            <a:r>
              <a:rPr b="1" dirty="0"/>
              <a:t>Cleanup</a:t>
            </a:r>
          </a:p>
        </p:txBody>
      </p:sp>
      <p:sp>
        <p:nvSpPr>
          <p:cNvPr id="5" name="Shape 466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526105"/>
          </a:xfrm>
          <a:prstGeom prst="rect">
            <a:avLst/>
          </a:prstGeom>
        </p:spPr>
        <p:txBody>
          <a:bodyPr>
            <a:noAutofit/>
          </a:bodyPr>
          <a:lstStyle/>
          <a:p>
            <a:pPr marL="155447" indent="-155447" defTabSz="777240">
              <a:defRPr sz="2300" b="1">
                <a:solidFill>
                  <a:srgbClr val="006098"/>
                </a:solidFill>
              </a:defRPr>
            </a:pPr>
            <a:r>
              <a:rPr sz="3200" dirty="0"/>
              <a:t>Task</a:t>
            </a:r>
            <a:r>
              <a:rPr sz="3200" b="0" dirty="0">
                <a:solidFill>
                  <a:srgbClr val="54585B"/>
                </a:solidFill>
              </a:rPr>
              <a:t>:</a:t>
            </a:r>
          </a:p>
          <a:p>
            <a:pPr marL="155447" indent="-155447" defTabSz="777240">
              <a:defRPr sz="2300"/>
            </a:pPr>
            <a:endParaRPr sz="1600" b="0" dirty="0">
              <a:solidFill>
                <a:srgbClr val="54585B"/>
              </a:solidFill>
            </a:endParaRPr>
          </a:p>
          <a:p>
            <a:pPr marL="342900" indent="-342900" defTabSz="777240">
              <a:lnSpc>
                <a:spcPct val="150000"/>
              </a:lnSpc>
              <a:buFont typeface="Arial" panose="020B0604020202020204" pitchFamily="34" charset="0"/>
              <a:buChar char="•"/>
              <a:defRPr sz="2300"/>
            </a:pPr>
            <a:r>
              <a:rPr sz="2000" dirty="0"/>
              <a:t>Add an </a:t>
            </a:r>
            <a:r>
              <a:rPr sz="2000" i="1" dirty="0"/>
              <a:t>input</a:t>
            </a:r>
            <a:r>
              <a:rPr sz="2000" dirty="0"/>
              <a:t> with the message </a:t>
            </a:r>
            <a:r>
              <a:rPr sz="2000" i="1" dirty="0"/>
              <a:t>Please confirm deployment to production</a:t>
            </a:r>
            <a:r>
              <a:rPr sz="2000" dirty="0"/>
              <a:t> and button with the text </a:t>
            </a:r>
            <a:r>
              <a:rPr sz="2000" i="1" dirty="0"/>
              <a:t>Submit</a:t>
            </a:r>
            <a:r>
              <a:rPr sz="2000" dirty="0"/>
              <a:t> prior to deployment to production. </a:t>
            </a:r>
            <a:endParaRPr lang="en-US" sz="2000" dirty="0" smtClean="0"/>
          </a:p>
          <a:p>
            <a:pPr marL="342900" indent="-342900" defTabSz="777240">
              <a:lnSpc>
                <a:spcPct val="150000"/>
              </a:lnSpc>
              <a:buFont typeface="Arial" panose="020B0604020202020204" pitchFamily="34" charset="0"/>
              <a:buChar char="•"/>
              <a:defRPr sz="2300"/>
            </a:pPr>
            <a:r>
              <a:rPr sz="2000" dirty="0" smtClean="0"/>
              <a:t>Add </a:t>
            </a:r>
            <a:r>
              <a:rPr sz="2000" dirty="0"/>
              <a:t>the parameter for additional notes and echo the value. </a:t>
            </a:r>
            <a:endParaRPr lang="en-US" sz="2000" dirty="0" smtClean="0"/>
          </a:p>
          <a:p>
            <a:pPr marL="342900" indent="-342900" defTabSz="777240">
              <a:lnSpc>
                <a:spcPct val="150000"/>
              </a:lnSpc>
              <a:buFont typeface="Arial" panose="020B0604020202020204" pitchFamily="34" charset="0"/>
              <a:buChar char="•"/>
              <a:defRPr sz="2300"/>
            </a:pPr>
            <a:r>
              <a:rPr sz="2000" dirty="0" smtClean="0"/>
              <a:t>Make </a:t>
            </a:r>
            <a:r>
              <a:rPr sz="2000" dirty="0"/>
              <a:t>sure that only the user "manager" is allowed to use this input</a:t>
            </a:r>
            <a:r>
              <a:rPr sz="2000" dirty="0" smtClean="0"/>
              <a:t>.</a:t>
            </a:r>
            <a:endParaRPr lang="en-US" sz="2000" dirty="0" smtClean="0"/>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Change the script so that </a:t>
            </a:r>
            <a:r>
              <a:rPr i="1" dirty="0"/>
              <a:t>service</a:t>
            </a:r>
            <a:r>
              <a:rPr dirty="0"/>
              <a:t> and </a:t>
            </a:r>
            <a:r>
              <a:rPr i="1" dirty="0" err="1"/>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err="1">
                <a:solidFill>
                  <a:srgbClr val="000000"/>
                </a:solidFill>
              </a:rPr>
              <a:t>docker.image</a:t>
            </a:r>
            <a:r>
              <a:rPr sz="2000" b="0" dirty="0">
                <a:solidFill>
                  <a:srgbClr val="000000"/>
                </a:solidFill>
              </a:rPr>
              <a:t>(</a:t>
            </a:r>
            <a:r>
              <a:rPr sz="2000" dirty="0"/>
              <a:t>"10.100.198.200:5000/training-books-</a:t>
            </a:r>
            <a:r>
              <a:rPr sz="2000" dirty="0" err="1"/>
              <a:t>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a:t>
            </a:r>
            <a:r>
              <a:rPr sz="2000" dirty="0" err="1"/>
              <a:t>docker.image</a:t>
            </a:r>
            <a:r>
              <a:rPr sz="2000" dirty="0"/>
              <a:t>(</a:t>
            </a:r>
            <a:r>
              <a:rPr sz="2000" b="1" dirty="0">
                <a:solidFill>
                  <a:srgbClr val="008F00"/>
                </a:solidFill>
              </a:rPr>
              <a:t>“mongo”</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("10.100.198.200:5000/training-books-</a:t>
            </a:r>
            <a:r>
              <a:rPr sz="2000" dirty="0" err="1"/>
              <a:t>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dirty="0" smtClean="0"/>
              <a:t>retry(</a:t>
            </a:r>
            <a:r>
              <a:rPr sz="2000" dirty="0" smtClean="0">
                <a:solidFill>
                  <a:srgbClr val="0433FF"/>
                </a:solidFill>
              </a:rPr>
              <a:t>2</a:t>
            </a:r>
            <a:r>
              <a:rPr sz="2000" dirty="0" smtClean="0"/>
              <a:t>) </a:t>
            </a:r>
            <a:r>
              <a:rPr sz="2000" dirty="0"/>
              <a:t>{</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a:t>    checkpoint </a:t>
            </a:r>
            <a:r>
              <a:rPr sz="2000" b="1" dirty="0">
                <a:solidFill>
                  <a:srgbClr val="008F00"/>
                </a:solidFill>
              </a:rPr>
              <a:t>"deploy"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665" y="1663700"/>
            <a:ext cx="8839200" cy="5194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148131" indent="-148131" defTabSz="740662">
              <a:lnSpc>
                <a:spcPct val="90000"/>
              </a:lnSpc>
              <a:defRPr sz="2200"/>
            </a:pPr>
            <a:r>
              <a:rPr dirty="0"/>
              <a:t>Convert the deployment pipeline script into a template named </a:t>
            </a:r>
            <a:r>
              <a:rPr i="1" dirty="0"/>
              <a:t>my-template</a:t>
            </a:r>
            <a:r>
              <a:rPr dirty="0"/>
              <a:t>.</a:t>
            </a:r>
          </a:p>
          <a:p>
            <a:pPr marL="148131" indent="-148131" defTabSz="740662">
              <a:lnSpc>
                <a:spcPct val="90000"/>
              </a:lnSpc>
              <a:defRPr sz="2200"/>
            </a:pPr>
            <a:r>
              <a:rPr dirty="0"/>
              <a:t>Replace service name (training-books-ms), Registry IP and port </a:t>
            </a:r>
            <a:r>
              <a:rPr dirty="0" smtClean="0"/>
              <a:t>(</a:t>
            </a:r>
            <a:r>
              <a:rPr lang="es-ES" dirty="0" err="1" smtClean="0"/>
              <a:t>localhost</a:t>
            </a:r>
            <a:r>
              <a:rPr dirty="0" smtClean="0"/>
              <a:t>:5000</a:t>
            </a:r>
            <a:r>
              <a:rPr dirty="0"/>
              <a:t>) and domain (http://10.100.198.200:8081) with variables.</a:t>
            </a:r>
          </a:p>
          <a:p>
            <a:pPr marL="148131" indent="-148131" defTabSz="740662">
              <a:lnSpc>
                <a:spcPct val="90000"/>
              </a:lnSpc>
              <a:defRPr sz="2200"/>
            </a:pPr>
            <a:r>
              <a:rPr dirty="0"/>
              <a:t>Create a new job called </a:t>
            </a:r>
            <a:r>
              <a:rPr i="1" dirty="0"/>
              <a:t>my-pipeline-from-template</a:t>
            </a:r>
          </a:p>
        </p:txBody>
      </p:sp>
      <p:pic>
        <p:nvPicPr>
          <p:cNvPr id="4736" name="image29.png"/>
          <p:cNvPicPr>
            <a:picLocks noChangeAspect="1"/>
          </p:cNvPicPr>
          <p:nvPr/>
        </p:nvPicPr>
        <p:blipFill>
          <a:blip r:embed="rId3">
            <a:extLst/>
          </a:blip>
          <a:stretch>
            <a:fillRect/>
          </a:stretch>
        </p:blipFill>
        <p:spPr>
          <a:xfrm>
            <a:off x="6681700" y="2803399"/>
            <a:ext cx="5364402" cy="2759201"/>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4741" name="image30.png"/>
          <p:cNvPicPr>
            <a:picLocks noChangeAspect="1"/>
          </p:cNvPicPr>
          <p:nvPr/>
        </p:nvPicPr>
        <p:blipFill>
          <a:blip r:embed="rId3">
            <a:extLst/>
          </a:blip>
          <a:stretch>
            <a:fillRect/>
          </a:stretch>
        </p:blipFill>
        <p:spPr>
          <a:xfrm>
            <a:off x="2842843" y="1752401"/>
            <a:ext cx="6506314" cy="5041870"/>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lang="en-US" sz="1600" dirty="0" err="1">
                <a:sym typeface="Menlo"/>
              </a:rPr>
              <a:t>def</a:t>
            </a:r>
            <a:r>
              <a:rPr lang="en-US" sz="1600" dirty="0">
                <a:sym typeface="Menlo"/>
              </a:rPr>
              <a:t> </a:t>
            </a:r>
            <a:r>
              <a:rPr lang="en-US" sz="1600" dirty="0" err="1">
                <a:sym typeface="Menlo"/>
              </a:rPr>
              <a:t>serviceName</a:t>
            </a:r>
            <a:r>
              <a:rPr lang="en-US" sz="1600" dirty="0">
                <a:sym typeface="Menlo"/>
              </a:rPr>
              <a:t> = "training-books-</a:t>
            </a:r>
            <a:r>
              <a:rPr lang="en-US" sz="1600" dirty="0" err="1">
                <a:sym typeface="Menlo"/>
              </a:rPr>
              <a:t>ms</a:t>
            </a:r>
            <a:r>
              <a:rPr lang="en-US" sz="1600" dirty="0">
                <a:sym typeface="Menlo"/>
              </a:rPr>
              <a:t>"</a:t>
            </a:r>
            <a:br>
              <a:rPr lang="en-US" sz="1600" dirty="0">
                <a:sym typeface="Menlo"/>
              </a:rPr>
            </a:br>
            <a:r>
              <a:rPr lang="en-US" sz="1600" dirty="0" err="1">
                <a:sym typeface="Menlo"/>
              </a:rPr>
              <a:t>def</a:t>
            </a:r>
            <a:r>
              <a:rPr lang="en-US" sz="1600" dirty="0">
                <a:sym typeface="Menlo"/>
              </a:rPr>
              <a:t> registry = "localhost:5000"</a:t>
            </a:r>
            <a:br>
              <a:rPr lang="en-US" sz="1600" dirty="0">
                <a:sym typeface="Menlo"/>
              </a:rPr>
            </a:br>
            <a:r>
              <a:rPr lang="en-US" sz="1600" dirty="0" err="1">
                <a:sym typeface="Menlo"/>
              </a:rPr>
              <a:t>def</a:t>
            </a:r>
            <a:r>
              <a:rPr lang="en-US" sz="1600" dirty="0">
                <a:sym typeface="Menlo"/>
              </a:rPr>
              <a:t> flow</a:t>
            </a:r>
            <a:br>
              <a:rPr lang="en-US" sz="1600" dirty="0">
                <a:sym typeface="Menlo"/>
              </a:rPr>
            </a:br>
            <a:r>
              <a:rPr lang="en-US" sz="1600" dirty="0">
                <a:sym typeface="Menlo"/>
              </a:rPr>
              <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git</a:t>
            </a:r>
            <a:r>
              <a:rPr lang="en-US" sz="1600" dirty="0">
                <a:sym typeface="Menlo"/>
              </a:rPr>
              <a:t> "https://</a:t>
            </a:r>
            <a:r>
              <a:rPr lang="en-US" sz="1600" dirty="0" err="1">
                <a:sym typeface="Menlo"/>
              </a:rPr>
              <a:t>github.com</a:t>
            </a:r>
            <a:r>
              <a:rPr lang="en-US" sz="1600" dirty="0">
                <a:sym typeface="Menlo"/>
              </a:rPr>
              <a:t>/</a:t>
            </a:r>
            <a:r>
              <a:rPr lang="en-US" sz="1600" dirty="0" err="1">
                <a:sym typeface="Menlo"/>
              </a:rPr>
              <a:t>cloudbees</a:t>
            </a:r>
            <a:r>
              <a:rPr lang="en-US" sz="1600" dirty="0">
                <a:sym typeface="Menlo"/>
              </a:rPr>
              <a:t>/${</a:t>
            </a:r>
            <a:r>
              <a:rPr lang="en-US" sz="1600" dirty="0" err="1">
                <a:sym typeface="Menlo"/>
              </a:rPr>
              <a:t>serviceName</a:t>
            </a:r>
            <a:r>
              <a:rPr lang="en-US" sz="1600" dirty="0">
                <a:sym typeface="Menlo"/>
              </a:rPr>
              <a:t>}.</a:t>
            </a:r>
            <a:r>
              <a:rPr lang="en-US" sz="1600" dirty="0" err="1">
                <a:sym typeface="Menlo"/>
              </a:rPr>
              <a:t>git</a:t>
            </a:r>
            <a:r>
              <a:rPr lang="en-US" sz="1600" dirty="0">
                <a:sym typeface="Menlo"/>
              </a:rPr>
              <a:t>"</a:t>
            </a:r>
            <a:br>
              <a:rPr lang="en-US" sz="1600" dirty="0">
                <a:sym typeface="Menlo"/>
              </a:rPr>
            </a:br>
            <a:r>
              <a:rPr lang="en-US" sz="1600" dirty="0">
                <a:sym typeface="Menlo"/>
              </a:rPr>
              <a:t>    flow = load "/</a:t>
            </a:r>
            <a:r>
              <a:rPr lang="en-US" sz="1600" dirty="0" err="1">
                <a:sym typeface="Menlo"/>
              </a:rPr>
              <a:t>mnt</a:t>
            </a:r>
            <a:r>
              <a:rPr lang="en-US" sz="1600" dirty="0">
                <a:sym typeface="Menlo"/>
              </a:rPr>
              <a:t>/scripts/pipeline-</a:t>
            </a:r>
            <a:r>
              <a:rPr lang="en-US" sz="1600" dirty="0" err="1">
                <a:sym typeface="Menlo"/>
              </a:rPr>
              <a:t>common.groovy</a:t>
            </a:r>
            <a:r>
              <a:rPr lang="en-US" sz="1600" dirty="0">
                <a:sym typeface="Menlo"/>
              </a:rPr>
              <a:t>"</a:t>
            </a:r>
            <a:br>
              <a:rPr lang="en-US" sz="1600" dirty="0">
                <a:sym typeface="Menlo"/>
              </a:rPr>
            </a:br>
            <a:r>
              <a:rPr lang="en-US" sz="1600" dirty="0">
                <a:sym typeface="Menlo"/>
              </a:rPr>
              <a:t>    </a:t>
            </a:r>
            <a:r>
              <a:rPr lang="en-US" sz="1600" dirty="0" err="1">
                <a:sym typeface="Menlo"/>
              </a:rPr>
              <a:t>flow.runPreDeploymentTests</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flow.build</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a:t>
            </a:r>
            <a:br>
              <a:rPr lang="en-US" sz="1600" dirty="0">
                <a:sym typeface="Menlo"/>
              </a:rPr>
            </a:br>
            <a:r>
              <a:rPr lang="en-US" sz="1600" dirty="0">
                <a:sym typeface="Menlo"/>
              </a:rPr>
              <a:t>checkpoint "deploy"</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flow.deploy</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flow.runPostDeploymentTests</a:t>
            </a:r>
            <a:r>
              <a:rPr lang="en-US" sz="1600" dirty="0">
                <a:sym typeface="Menlo"/>
              </a:rPr>
              <a:t>(</a:t>
            </a:r>
            <a:r>
              <a:rPr lang="en-US" sz="1600" dirty="0" err="1">
                <a:sym typeface="Menlo"/>
              </a:rPr>
              <a:t>serviceName</a:t>
            </a:r>
            <a:r>
              <a:rPr lang="en-US" sz="1600" dirty="0">
                <a:sym typeface="Menlo"/>
              </a:rPr>
              <a:t>, registry, "http://[IP]:8081")</a:t>
            </a:r>
            <a:br>
              <a:rPr lang="en-US" sz="1600" dirty="0">
                <a:sym typeface="Menlo"/>
              </a:rPr>
            </a:br>
            <a:r>
              <a:rPr lang="en-US" sz="1600" dirty="0" smtClean="0">
                <a:sym typeface="Menlo"/>
              </a:rPr>
              <a:t>}</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sz="4800" b="1" dirty="0"/>
              <a:t>Course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5122</TotalTime>
  <Words>15377</Words>
  <Application>Microsoft Macintosh PowerPoint</Application>
  <PresentationFormat>Widescreen</PresentationFormat>
  <Paragraphs>1036</Paragraphs>
  <Slides>94</Slides>
  <Notes>72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94</vt:i4>
      </vt:variant>
    </vt:vector>
  </HeadingPairs>
  <TitlesOfParts>
    <vt:vector size="103"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Structure and Syntax</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Pipeline with Docker Day 3  Review</vt:lpstr>
      <vt:lpstr>Day 3 Review</vt:lpstr>
      <vt:lpstr>Pipeline with Docker Day 3  Exercise</vt:lpstr>
      <vt:lpstr>Day 3 – Exercise </vt:lpstr>
      <vt:lpstr>Cleanup</vt:lpstr>
      <vt:lpstr>Pipeline with Docker Day 4  The Project Part 2</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Pipeline with Docker  Course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134</cp:revision>
  <dcterms:modified xsi:type="dcterms:W3CDTF">2016-04-06T11:11:05Z</dcterms:modified>
</cp:coreProperties>
</file>